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6" r:id="rId5"/>
  </p:sldIdLst>
  <p:sldSz cx="21945600" cy="29260800"/>
  <p:notesSz cx="6858000" cy="9144000"/>
  <p:defaultTextStyle>
    <a:defPPr>
      <a:defRPr lang="en-US"/>
    </a:defPPr>
    <a:lvl1pPr algn="l" defTabSz="1939662" rtl="0" fontAlgn="base">
      <a:spcBef>
        <a:spcPct val="0"/>
      </a:spcBef>
      <a:spcAft>
        <a:spcPct val="0"/>
      </a:spcAft>
      <a:defRPr sz="3838" kern="1200">
        <a:solidFill>
          <a:schemeClr val="tx1"/>
        </a:solidFill>
        <a:latin typeface="Arial" charset="0"/>
        <a:ea typeface="+mn-ea"/>
        <a:cs typeface="+mn-cs"/>
      </a:defRPr>
    </a:lvl1pPr>
    <a:lvl2pPr marL="969831" indent="-686841" algn="l" defTabSz="1939662" rtl="0" fontAlgn="base">
      <a:spcBef>
        <a:spcPct val="0"/>
      </a:spcBef>
      <a:spcAft>
        <a:spcPct val="0"/>
      </a:spcAft>
      <a:defRPr sz="3838" kern="1200">
        <a:solidFill>
          <a:schemeClr val="tx1"/>
        </a:solidFill>
        <a:latin typeface="Arial" charset="0"/>
        <a:ea typeface="+mn-ea"/>
        <a:cs typeface="+mn-cs"/>
      </a:defRPr>
    </a:lvl2pPr>
    <a:lvl3pPr marL="1939662" indent="-1373682" algn="l" defTabSz="1939662" rtl="0" fontAlgn="base">
      <a:spcBef>
        <a:spcPct val="0"/>
      </a:spcBef>
      <a:spcAft>
        <a:spcPct val="0"/>
      </a:spcAft>
      <a:defRPr sz="3838" kern="1200">
        <a:solidFill>
          <a:schemeClr val="tx1"/>
        </a:solidFill>
        <a:latin typeface="Arial" charset="0"/>
        <a:ea typeface="+mn-ea"/>
        <a:cs typeface="+mn-cs"/>
      </a:defRPr>
    </a:lvl3pPr>
    <a:lvl4pPr marL="2910475" indent="-2061505" algn="l" defTabSz="1939662" rtl="0" fontAlgn="base">
      <a:spcBef>
        <a:spcPct val="0"/>
      </a:spcBef>
      <a:spcAft>
        <a:spcPct val="0"/>
      </a:spcAft>
      <a:defRPr sz="3838" kern="1200">
        <a:solidFill>
          <a:schemeClr val="tx1"/>
        </a:solidFill>
        <a:latin typeface="Arial" charset="0"/>
        <a:ea typeface="+mn-ea"/>
        <a:cs typeface="+mn-cs"/>
      </a:defRPr>
    </a:lvl4pPr>
    <a:lvl5pPr marL="3880306" indent="-2748346" algn="l" defTabSz="1939662" rtl="0" fontAlgn="base">
      <a:spcBef>
        <a:spcPct val="0"/>
      </a:spcBef>
      <a:spcAft>
        <a:spcPct val="0"/>
      </a:spcAft>
      <a:defRPr sz="3838" kern="1200">
        <a:solidFill>
          <a:schemeClr val="tx1"/>
        </a:solidFill>
        <a:latin typeface="Arial" charset="0"/>
        <a:ea typeface="+mn-ea"/>
        <a:cs typeface="+mn-cs"/>
      </a:defRPr>
    </a:lvl5pPr>
    <a:lvl6pPr marL="1414951" algn="l" defTabSz="565980" rtl="0" eaLnBrk="1" latinLnBrk="0" hangingPunct="1">
      <a:defRPr sz="3838" kern="1200">
        <a:solidFill>
          <a:schemeClr val="tx1"/>
        </a:solidFill>
        <a:latin typeface="Arial" charset="0"/>
        <a:ea typeface="+mn-ea"/>
        <a:cs typeface="+mn-cs"/>
      </a:defRPr>
    </a:lvl6pPr>
    <a:lvl7pPr marL="1697941" algn="l" defTabSz="565980" rtl="0" eaLnBrk="1" latinLnBrk="0" hangingPunct="1">
      <a:defRPr sz="3838" kern="1200">
        <a:solidFill>
          <a:schemeClr val="tx1"/>
        </a:solidFill>
        <a:latin typeface="Arial" charset="0"/>
        <a:ea typeface="+mn-ea"/>
        <a:cs typeface="+mn-cs"/>
      </a:defRPr>
    </a:lvl7pPr>
    <a:lvl8pPr marL="1980931" algn="l" defTabSz="565980" rtl="0" eaLnBrk="1" latinLnBrk="0" hangingPunct="1">
      <a:defRPr sz="3838" kern="1200">
        <a:solidFill>
          <a:schemeClr val="tx1"/>
        </a:solidFill>
        <a:latin typeface="Arial" charset="0"/>
        <a:ea typeface="+mn-ea"/>
        <a:cs typeface="+mn-cs"/>
      </a:defRPr>
    </a:lvl8pPr>
    <a:lvl9pPr marL="2263921" algn="l" defTabSz="565980" rtl="0" eaLnBrk="1" latinLnBrk="0" hangingPunct="1">
      <a:defRPr sz="3838"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9216" userDrawn="1">
          <p15:clr>
            <a:srgbClr val="A4A3A4"/>
          </p15:clr>
        </p15:guide>
        <p15:guide id="2" pos="691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egoedek" initials="kdg"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3FB4E5"/>
    <a:srgbClr val="C8C8C8"/>
    <a:srgbClr val="3DB5E6"/>
    <a:srgbClr val="E1261C"/>
    <a:srgbClr val="004B87"/>
    <a:srgbClr val="0A2240"/>
    <a:srgbClr val="004B98"/>
    <a:srgbClr val="101B2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1CA2B5-27D6-AD4D-AAB1-36162C72B150}" v="35" dt="2025-12-11T23:45:18.6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616"/>
    <p:restoredTop sz="94351"/>
  </p:normalViewPr>
  <p:slideViewPr>
    <p:cSldViewPr snapToGrid="0">
      <p:cViewPr>
        <p:scale>
          <a:sx n="74" d="100"/>
          <a:sy n="74" d="100"/>
        </p:scale>
        <p:origin x="712" y="-5000"/>
      </p:cViewPr>
      <p:guideLst>
        <p:guide orient="horz" pos="9216"/>
        <p:guide pos="69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commentAuthors" Target="commentAuthors.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us, Ryder B" userId="cffb63eb-b08d-4298-a507-cae03f70e1c5" providerId="ADAL" clId="{5D2F79C6-F512-4088-805A-EEB7475C58E8}"/>
    <pc:docChg chg="custSel modSld">
      <pc:chgData name="Paulus, Ryder B" userId="cffb63eb-b08d-4298-a507-cae03f70e1c5" providerId="ADAL" clId="{5D2F79C6-F512-4088-805A-EEB7475C58E8}" dt="2025-12-09T20:43:07.024" v="916" actId="20577"/>
      <pc:docMkLst>
        <pc:docMk/>
      </pc:docMkLst>
      <pc:sldChg chg="addSp delSp modSp mod">
        <pc:chgData name="Paulus, Ryder B" userId="cffb63eb-b08d-4298-a507-cae03f70e1c5" providerId="ADAL" clId="{5D2F79C6-F512-4088-805A-EEB7475C58E8}" dt="2025-12-09T20:43:07.024" v="916" actId="20577"/>
        <pc:sldMkLst>
          <pc:docMk/>
          <pc:sldMk cId="0" sldId="256"/>
        </pc:sldMkLst>
        <pc:spChg chg="add">
          <ac:chgData name="Paulus, Ryder B" userId="cffb63eb-b08d-4298-a507-cae03f70e1c5" providerId="ADAL" clId="{5D2F79C6-F512-4088-805A-EEB7475C58E8}" dt="2025-12-09T20:37:05.754" v="539"/>
          <ac:spMkLst>
            <pc:docMk/>
            <pc:sldMk cId="0" sldId="256"/>
            <ac:spMk id="4" creationId="{859B4877-FCF7-DBC1-2369-8818D103D528}"/>
          </ac:spMkLst>
        </pc:spChg>
        <pc:spChg chg="add mod">
          <ac:chgData name="Paulus, Ryder B" userId="cffb63eb-b08d-4298-a507-cae03f70e1c5" providerId="ADAL" clId="{5D2F79C6-F512-4088-805A-EEB7475C58E8}" dt="2025-12-09T20:37:14.283" v="540"/>
          <ac:spMkLst>
            <pc:docMk/>
            <pc:sldMk cId="0" sldId="256"/>
            <ac:spMk id="9" creationId="{3A0B458B-313D-7E04-EA22-B659084834BB}"/>
          </ac:spMkLst>
        </pc:spChg>
        <pc:spChg chg="mod">
          <ac:chgData name="Paulus, Ryder B" userId="cffb63eb-b08d-4298-a507-cae03f70e1c5" providerId="ADAL" clId="{5D2F79C6-F512-4088-805A-EEB7475C58E8}" dt="2025-12-09T20:41:56.953" v="668" actId="20577"/>
          <ac:spMkLst>
            <pc:docMk/>
            <pc:sldMk cId="0" sldId="256"/>
            <ac:spMk id="13" creationId="{32361529-C3E2-D40F-3851-F51C8E7288BC}"/>
          </ac:spMkLst>
        </pc:spChg>
        <pc:spChg chg="mod">
          <ac:chgData name="Paulus, Ryder B" userId="cffb63eb-b08d-4298-a507-cae03f70e1c5" providerId="ADAL" clId="{5D2F79C6-F512-4088-805A-EEB7475C58E8}" dt="2025-12-09T20:35:24.950" v="344" actId="20577"/>
          <ac:spMkLst>
            <pc:docMk/>
            <pc:sldMk cId="0" sldId="256"/>
            <ac:spMk id="20" creationId="{B16DB4C6-CCF2-C6DA-DE1E-F4129D704119}"/>
          </ac:spMkLst>
        </pc:spChg>
        <pc:spChg chg="mod">
          <ac:chgData name="Paulus, Ryder B" userId="cffb63eb-b08d-4298-a507-cae03f70e1c5" providerId="ADAL" clId="{5D2F79C6-F512-4088-805A-EEB7475C58E8}" dt="2025-12-09T20:36:26.185" v="534" actId="20577"/>
          <ac:spMkLst>
            <pc:docMk/>
            <pc:sldMk cId="0" sldId="256"/>
            <ac:spMk id="30" creationId="{C0DFC760-15A9-E74F-85E4-9210EF3EAB9A}"/>
          </ac:spMkLst>
        </pc:spChg>
        <pc:spChg chg="mod">
          <ac:chgData name="Paulus, Ryder B" userId="cffb63eb-b08d-4298-a507-cae03f70e1c5" providerId="ADAL" clId="{5D2F79C6-F512-4088-805A-EEB7475C58E8}" dt="2025-12-09T20:43:07.024" v="916" actId="20577"/>
          <ac:spMkLst>
            <pc:docMk/>
            <pc:sldMk cId="0" sldId="256"/>
            <ac:spMk id="31" creationId="{6B8CA31F-6E71-0036-8F67-8A6D6D32879E}"/>
          </ac:spMkLst>
        </pc:spChg>
        <pc:spChg chg="mod">
          <ac:chgData name="Paulus, Ryder B" userId="cffb63eb-b08d-4298-a507-cae03f70e1c5" providerId="ADAL" clId="{5D2F79C6-F512-4088-805A-EEB7475C58E8}" dt="2025-12-09T20:36:19.898" v="533" actId="20577"/>
          <ac:spMkLst>
            <pc:docMk/>
            <pc:sldMk cId="0" sldId="256"/>
            <ac:spMk id="42" creationId="{FC334FAC-0EBE-6640-BE53-DCB61AFB98B1}"/>
          </ac:spMkLst>
        </pc:spChg>
        <pc:picChg chg="add mod">
          <ac:chgData name="Paulus, Ryder B" userId="cffb63eb-b08d-4298-a507-cae03f70e1c5" providerId="ADAL" clId="{5D2F79C6-F512-4088-805A-EEB7475C58E8}" dt="2025-12-09T20:41:14.517" v="544" actId="1076"/>
          <ac:picMkLst>
            <pc:docMk/>
            <pc:sldMk cId="0" sldId="256"/>
            <ac:picMk id="27" creationId="{3E6870E5-01F3-7B82-5B2F-6B780778199C}"/>
          </ac:picMkLst>
        </pc:picChg>
      </pc:sldChg>
    </pc:docChg>
  </pc:docChgLst>
  <pc:docChgLst>
    <pc:chgData name="Zourgani, Aya" userId="80ce4cc6-a06f-4a9d-a05f-6c36cfb7fce2" providerId="ADAL" clId="{CA5B851D-D8DF-5612-AB18-184D94C16844}"/>
    <pc:docChg chg="undo redo custSel modSld">
      <pc:chgData name="Zourgani, Aya" userId="80ce4cc6-a06f-4a9d-a05f-6c36cfb7fce2" providerId="ADAL" clId="{CA5B851D-D8DF-5612-AB18-184D94C16844}" dt="2025-12-11T23:45:51.544" v="2080" actId="478"/>
      <pc:docMkLst>
        <pc:docMk/>
      </pc:docMkLst>
      <pc:sldChg chg="addSp delSp modSp mod">
        <pc:chgData name="Zourgani, Aya" userId="80ce4cc6-a06f-4a9d-a05f-6c36cfb7fce2" providerId="ADAL" clId="{CA5B851D-D8DF-5612-AB18-184D94C16844}" dt="2025-12-11T23:45:51.544" v="2080" actId="478"/>
        <pc:sldMkLst>
          <pc:docMk/>
          <pc:sldMk cId="0" sldId="256"/>
        </pc:sldMkLst>
        <pc:spChg chg="add del mod">
          <ac:chgData name="Zourgani, Aya" userId="80ce4cc6-a06f-4a9d-a05f-6c36cfb7fce2" providerId="ADAL" clId="{CA5B851D-D8DF-5612-AB18-184D94C16844}" dt="2025-12-11T22:10:15.582" v="284" actId="478"/>
          <ac:spMkLst>
            <pc:docMk/>
            <pc:sldMk cId="0" sldId="256"/>
            <ac:spMk id="3" creationId="{87B37308-6571-53CE-65B1-768C35DD29E2}"/>
          </ac:spMkLst>
        </pc:spChg>
        <pc:spChg chg="add mod">
          <ac:chgData name="Zourgani, Aya" userId="80ce4cc6-a06f-4a9d-a05f-6c36cfb7fce2" providerId="ADAL" clId="{CA5B851D-D8DF-5612-AB18-184D94C16844}" dt="2025-12-11T23:31:25.036" v="1617" actId="1076"/>
          <ac:spMkLst>
            <pc:docMk/>
            <pc:sldMk cId="0" sldId="256"/>
            <ac:spMk id="5" creationId="{7D6DCAA3-DC97-B6BC-BCC6-6BC83AE521B9}"/>
          </ac:spMkLst>
        </pc:spChg>
        <pc:spChg chg="mod">
          <ac:chgData name="Zourgani, Aya" userId="80ce4cc6-a06f-4a9d-a05f-6c36cfb7fce2" providerId="ADAL" clId="{CA5B851D-D8DF-5612-AB18-184D94C16844}" dt="2025-12-01T01:44:04.979" v="141" actId="553"/>
          <ac:spMkLst>
            <pc:docMk/>
            <pc:sldMk cId="0" sldId="256"/>
            <ac:spMk id="6" creationId="{14F8300E-597A-2E48-AA00-E49A657DC547}"/>
          </ac:spMkLst>
        </pc:spChg>
        <pc:spChg chg="mod topLvl">
          <ac:chgData name="Zourgani, Aya" userId="80ce4cc6-a06f-4a9d-a05f-6c36cfb7fce2" providerId="ADAL" clId="{CA5B851D-D8DF-5612-AB18-184D94C16844}" dt="2025-12-11T22:10:53.219" v="292"/>
          <ac:spMkLst>
            <pc:docMk/>
            <pc:sldMk cId="0" sldId="256"/>
            <ac:spMk id="8" creationId="{EA59D6CB-81AA-E84E-B518-60203D9CB40B}"/>
          </ac:spMkLst>
        </pc:spChg>
        <pc:spChg chg="mod">
          <ac:chgData name="Zourgani, Aya" userId="80ce4cc6-a06f-4a9d-a05f-6c36cfb7fce2" providerId="ADAL" clId="{CA5B851D-D8DF-5612-AB18-184D94C16844}" dt="2025-12-11T23:31:52.625" v="1621" actId="1076"/>
          <ac:spMkLst>
            <pc:docMk/>
            <pc:sldMk cId="0" sldId="256"/>
            <ac:spMk id="12" creationId="{393F5EC4-0338-4699-00E7-9EF03F852A2F}"/>
          </ac:spMkLst>
        </pc:spChg>
        <pc:spChg chg="mod">
          <ac:chgData name="Zourgani, Aya" userId="80ce4cc6-a06f-4a9d-a05f-6c36cfb7fce2" providerId="ADAL" clId="{CA5B851D-D8DF-5612-AB18-184D94C16844}" dt="2025-12-11T23:32:09.205" v="1626" actId="1076"/>
          <ac:spMkLst>
            <pc:docMk/>
            <pc:sldMk cId="0" sldId="256"/>
            <ac:spMk id="13" creationId="{32361529-C3E2-D40F-3851-F51C8E7288BC}"/>
          </ac:spMkLst>
        </pc:spChg>
        <pc:spChg chg="mod topLvl">
          <ac:chgData name="Zourgani, Aya" userId="80ce4cc6-a06f-4a9d-a05f-6c36cfb7fce2" providerId="ADAL" clId="{CA5B851D-D8DF-5612-AB18-184D94C16844}" dt="2025-12-01T01:40:50.925" v="108"/>
          <ac:spMkLst>
            <pc:docMk/>
            <pc:sldMk cId="0" sldId="256"/>
            <ac:spMk id="14" creationId="{874C2C8B-2FD1-E9BA-1804-053D007121DE}"/>
          </ac:spMkLst>
        </pc:spChg>
        <pc:spChg chg="mod topLvl">
          <ac:chgData name="Zourgani, Aya" userId="80ce4cc6-a06f-4a9d-a05f-6c36cfb7fce2" providerId="ADAL" clId="{CA5B851D-D8DF-5612-AB18-184D94C16844}" dt="2025-12-11T22:44:06.571" v="457"/>
          <ac:spMkLst>
            <pc:docMk/>
            <pc:sldMk cId="0" sldId="256"/>
            <ac:spMk id="15" creationId="{802046BA-4E0A-0A46-F149-03D05F317820}"/>
          </ac:spMkLst>
        </pc:spChg>
        <pc:spChg chg="mod">
          <ac:chgData name="Zourgani, Aya" userId="80ce4cc6-a06f-4a9d-a05f-6c36cfb7fce2" providerId="ADAL" clId="{CA5B851D-D8DF-5612-AB18-184D94C16844}" dt="2025-12-11T23:17:16.260" v="1322" actId="1076"/>
          <ac:spMkLst>
            <pc:docMk/>
            <pc:sldMk cId="0" sldId="256"/>
            <ac:spMk id="16" creationId="{3F2C1627-5982-17ED-4620-11ED39FAFC72}"/>
          </ac:spMkLst>
        </pc:spChg>
        <pc:spChg chg="mod topLvl">
          <ac:chgData name="Zourgani, Aya" userId="80ce4cc6-a06f-4a9d-a05f-6c36cfb7fce2" providerId="ADAL" clId="{CA5B851D-D8DF-5612-AB18-184D94C16844}" dt="2025-12-01T01:40:34.897" v="104" actId="34135"/>
          <ac:spMkLst>
            <pc:docMk/>
            <pc:sldMk cId="0" sldId="256"/>
            <ac:spMk id="18" creationId="{BC1E35BE-55F3-DFEA-F1B0-6FBF154E9C6D}"/>
          </ac:spMkLst>
        </pc:spChg>
        <pc:spChg chg="mod">
          <ac:chgData name="Zourgani, Aya" userId="80ce4cc6-a06f-4a9d-a05f-6c36cfb7fce2" providerId="ADAL" clId="{CA5B851D-D8DF-5612-AB18-184D94C16844}" dt="2025-12-11T22:04:20.159" v="255" actId="1076"/>
          <ac:spMkLst>
            <pc:docMk/>
            <pc:sldMk cId="0" sldId="256"/>
            <ac:spMk id="19" creationId="{45EFA5E1-D358-798D-6A39-DB625C4FB17F}"/>
          </ac:spMkLst>
        </pc:spChg>
        <pc:spChg chg="add mod">
          <ac:chgData name="Zourgani, Aya" userId="80ce4cc6-a06f-4a9d-a05f-6c36cfb7fce2" providerId="ADAL" clId="{CA5B851D-D8DF-5612-AB18-184D94C16844}" dt="2025-12-11T23:41:57.687" v="1827" actId="1076"/>
          <ac:spMkLst>
            <pc:docMk/>
            <pc:sldMk cId="0" sldId="256"/>
            <ac:spMk id="20" creationId="{B16DB4C6-CCF2-C6DA-DE1E-F4129D704119}"/>
          </ac:spMkLst>
        </pc:spChg>
        <pc:spChg chg="add del mod">
          <ac:chgData name="Zourgani, Aya" userId="80ce4cc6-a06f-4a9d-a05f-6c36cfb7fce2" providerId="ADAL" clId="{CA5B851D-D8DF-5612-AB18-184D94C16844}" dt="2025-12-11T23:11:08.083" v="1291" actId="478"/>
          <ac:spMkLst>
            <pc:docMk/>
            <pc:sldMk cId="0" sldId="256"/>
            <ac:spMk id="23" creationId="{73DA5DBF-2457-071F-7B29-6C14E539E553}"/>
          </ac:spMkLst>
        </pc:spChg>
        <pc:spChg chg="mod">
          <ac:chgData name="Zourgani, Aya" userId="80ce4cc6-a06f-4a9d-a05f-6c36cfb7fce2" providerId="ADAL" clId="{CA5B851D-D8DF-5612-AB18-184D94C16844}" dt="2025-12-11T23:19:10.576" v="1336" actId="1036"/>
          <ac:spMkLst>
            <pc:docMk/>
            <pc:sldMk cId="0" sldId="256"/>
            <ac:spMk id="24" creationId="{803DBD16-5AE4-3075-B381-675F35693C72}"/>
          </ac:spMkLst>
        </pc:spChg>
        <pc:spChg chg="mod">
          <ac:chgData name="Zourgani, Aya" userId="80ce4cc6-a06f-4a9d-a05f-6c36cfb7fce2" providerId="ADAL" clId="{CA5B851D-D8DF-5612-AB18-184D94C16844}" dt="2025-12-01T01:44:04.979" v="141" actId="553"/>
          <ac:spMkLst>
            <pc:docMk/>
            <pc:sldMk cId="0" sldId="256"/>
            <ac:spMk id="25" creationId="{E4C1FA25-A872-5437-2A4A-A31B0DD3A49C}"/>
          </ac:spMkLst>
        </pc:spChg>
        <pc:spChg chg="mod">
          <ac:chgData name="Zourgani, Aya" userId="80ce4cc6-a06f-4a9d-a05f-6c36cfb7fce2" providerId="ADAL" clId="{CA5B851D-D8DF-5612-AB18-184D94C16844}" dt="2025-12-11T22:29:32.503" v="444" actId="20577"/>
          <ac:spMkLst>
            <pc:docMk/>
            <pc:sldMk cId="0" sldId="256"/>
            <ac:spMk id="26" creationId="{5181264A-062E-C246-AA12-249B637CA50F}"/>
          </ac:spMkLst>
        </pc:spChg>
        <pc:spChg chg="add mod">
          <ac:chgData name="Zourgani, Aya" userId="80ce4cc6-a06f-4a9d-a05f-6c36cfb7fce2" providerId="ADAL" clId="{CA5B851D-D8DF-5612-AB18-184D94C16844}" dt="2025-12-11T23:45:42.642" v="2079" actId="14100"/>
          <ac:spMkLst>
            <pc:docMk/>
            <pc:sldMk cId="0" sldId="256"/>
            <ac:spMk id="28" creationId="{F218FD5B-B077-8B06-B5FA-766904D1637B}"/>
          </ac:spMkLst>
        </pc:spChg>
        <pc:spChg chg="add del mod">
          <ac:chgData name="Zourgani, Aya" userId="80ce4cc6-a06f-4a9d-a05f-6c36cfb7fce2" providerId="ADAL" clId="{CA5B851D-D8DF-5612-AB18-184D94C16844}" dt="2025-12-11T22:10:23.116" v="288" actId="478"/>
          <ac:spMkLst>
            <pc:docMk/>
            <pc:sldMk cId="0" sldId="256"/>
            <ac:spMk id="29" creationId="{0208F6DC-E1E5-3312-BAB4-E9E24EE982B0}"/>
          </ac:spMkLst>
        </pc:spChg>
        <pc:spChg chg="mod">
          <ac:chgData name="Zourgani, Aya" userId="80ce4cc6-a06f-4a9d-a05f-6c36cfb7fce2" providerId="ADAL" clId="{CA5B851D-D8DF-5612-AB18-184D94C16844}" dt="2025-12-11T23:31:16.125" v="1616" actId="14100"/>
          <ac:spMkLst>
            <pc:docMk/>
            <pc:sldMk cId="0" sldId="256"/>
            <ac:spMk id="30" creationId="{C0DFC760-15A9-E74F-85E4-9210EF3EAB9A}"/>
          </ac:spMkLst>
        </pc:spChg>
        <pc:spChg chg="add mod">
          <ac:chgData name="Zourgani, Aya" userId="80ce4cc6-a06f-4a9d-a05f-6c36cfb7fce2" providerId="ADAL" clId="{CA5B851D-D8DF-5612-AB18-184D94C16844}" dt="2025-12-11T22:04:25.934" v="256" actId="1076"/>
          <ac:spMkLst>
            <pc:docMk/>
            <pc:sldMk cId="0" sldId="256"/>
            <ac:spMk id="31" creationId="{6B8CA31F-6E71-0036-8F67-8A6D6D32879E}"/>
          </ac:spMkLst>
        </pc:spChg>
        <pc:spChg chg="mod">
          <ac:chgData name="Zourgani, Aya" userId="80ce4cc6-a06f-4a9d-a05f-6c36cfb7fce2" providerId="ADAL" clId="{CA5B851D-D8DF-5612-AB18-184D94C16844}" dt="2025-12-11T23:41:51.247" v="1826" actId="1076"/>
          <ac:spMkLst>
            <pc:docMk/>
            <pc:sldMk cId="0" sldId="256"/>
            <ac:spMk id="37" creationId="{3EE91195-4D0D-FD48-8ED2-263DC56EE138}"/>
          </ac:spMkLst>
        </pc:spChg>
        <pc:spChg chg="mod">
          <ac:chgData name="Zourgani, Aya" userId="80ce4cc6-a06f-4a9d-a05f-6c36cfb7fce2" providerId="ADAL" clId="{CA5B851D-D8DF-5612-AB18-184D94C16844}" dt="2025-12-11T22:59:09.988" v="1176" actId="554"/>
          <ac:spMkLst>
            <pc:docMk/>
            <pc:sldMk cId="0" sldId="256"/>
            <ac:spMk id="39" creationId="{A787EF9C-4AF3-C040-9DE6-E90BD8D019B9}"/>
          </ac:spMkLst>
        </pc:spChg>
        <pc:spChg chg="mod">
          <ac:chgData name="Zourgani, Aya" userId="80ce4cc6-a06f-4a9d-a05f-6c36cfb7fce2" providerId="ADAL" clId="{CA5B851D-D8DF-5612-AB18-184D94C16844}" dt="2025-12-11T22:59:09.988" v="1176" actId="554"/>
          <ac:spMkLst>
            <pc:docMk/>
            <pc:sldMk cId="0" sldId="256"/>
            <ac:spMk id="41" creationId="{D2D11FAC-831D-D343-846B-1A97A88A4976}"/>
          </ac:spMkLst>
        </pc:spChg>
        <pc:spChg chg="mod">
          <ac:chgData name="Zourgani, Aya" userId="80ce4cc6-a06f-4a9d-a05f-6c36cfb7fce2" providerId="ADAL" clId="{CA5B851D-D8DF-5612-AB18-184D94C16844}" dt="2025-12-11T23:31:25.036" v="1617" actId="1076"/>
          <ac:spMkLst>
            <pc:docMk/>
            <pc:sldMk cId="0" sldId="256"/>
            <ac:spMk id="42" creationId="{FC334FAC-0EBE-6640-BE53-DCB61AFB98B1}"/>
          </ac:spMkLst>
        </pc:spChg>
        <pc:spChg chg="add mod">
          <ac:chgData name="Zourgani, Aya" userId="80ce4cc6-a06f-4a9d-a05f-6c36cfb7fce2" providerId="ADAL" clId="{CA5B851D-D8DF-5612-AB18-184D94C16844}" dt="2025-12-11T23:19:10.576" v="1336" actId="1036"/>
          <ac:spMkLst>
            <pc:docMk/>
            <pc:sldMk cId="0" sldId="256"/>
            <ac:spMk id="53" creationId="{9A759D22-2CDC-B902-92C1-28B90ADACA61}"/>
          </ac:spMkLst>
        </pc:spChg>
        <pc:spChg chg="add del mod">
          <ac:chgData name="Zourgani, Aya" userId="80ce4cc6-a06f-4a9d-a05f-6c36cfb7fce2" providerId="ADAL" clId="{CA5B851D-D8DF-5612-AB18-184D94C16844}" dt="2025-12-11T23:45:51.544" v="2080" actId="478"/>
          <ac:spMkLst>
            <pc:docMk/>
            <pc:sldMk cId="0" sldId="256"/>
            <ac:spMk id="54" creationId="{31BDB2E6-FDD2-8B0A-6A42-64145759409C}"/>
          </ac:spMkLst>
        </pc:spChg>
        <pc:grpChg chg="mod">
          <ac:chgData name="Zourgani, Aya" userId="80ce4cc6-a06f-4a9d-a05f-6c36cfb7fce2" providerId="ADAL" clId="{CA5B851D-D8DF-5612-AB18-184D94C16844}" dt="2025-12-11T23:32:15.275" v="1627" actId="1076"/>
          <ac:grpSpMkLst>
            <pc:docMk/>
            <pc:sldMk cId="0" sldId="256"/>
            <ac:grpSpMk id="10" creationId="{88E2187F-2437-8495-F268-4EBBA7E3FBFC}"/>
          </ac:grpSpMkLst>
        </pc:grpChg>
        <pc:picChg chg="mod">
          <ac:chgData name="Zourgani, Aya" userId="80ce4cc6-a06f-4a9d-a05f-6c36cfb7fce2" providerId="ADAL" clId="{CA5B851D-D8DF-5612-AB18-184D94C16844}" dt="2025-12-11T22:29:52.483" v="446" actId="1076"/>
          <ac:picMkLst>
            <pc:docMk/>
            <pc:sldMk cId="0" sldId="256"/>
            <ac:picMk id="7" creationId="{A2003A19-3840-DA4F-90F1-76F35B6CB8C9}"/>
          </ac:picMkLst>
        </pc:picChg>
        <pc:picChg chg="mod">
          <ac:chgData name="Zourgani, Aya" userId="80ce4cc6-a06f-4a9d-a05f-6c36cfb7fce2" providerId="ADAL" clId="{CA5B851D-D8DF-5612-AB18-184D94C16844}" dt="2025-12-11T23:26:55.650" v="1405" actId="166"/>
          <ac:picMkLst>
            <pc:docMk/>
            <pc:sldMk cId="0" sldId="256"/>
            <ac:picMk id="27" creationId="{3E6870E5-01F3-7B82-5B2F-6B780778199C}"/>
          </ac:picMkLst>
        </pc:picChg>
        <pc:picChg chg="add del mod modCrop">
          <ac:chgData name="Zourgani, Aya" userId="80ce4cc6-a06f-4a9d-a05f-6c36cfb7fce2" providerId="ADAL" clId="{CA5B851D-D8DF-5612-AB18-184D94C16844}" dt="2025-12-11T22:17:22.420" v="313" actId="478"/>
          <ac:picMkLst>
            <pc:docMk/>
            <pc:sldMk cId="0" sldId="256"/>
            <ac:picMk id="34" creationId="{F381C984-0F71-C61B-FEA4-9E118D12665E}"/>
          </ac:picMkLst>
        </pc:picChg>
        <pc:picChg chg="add mod modCrop">
          <ac:chgData name="Zourgani, Aya" userId="80ce4cc6-a06f-4a9d-a05f-6c36cfb7fce2" providerId="ADAL" clId="{CA5B851D-D8DF-5612-AB18-184D94C16844}" dt="2025-12-11T23:03:48.989" v="1247" actId="14100"/>
          <ac:picMkLst>
            <pc:docMk/>
            <pc:sldMk cId="0" sldId="256"/>
            <ac:picMk id="36" creationId="{08393A0E-40BA-3B33-1A3C-B3FEF42E8C6B}"/>
          </ac:picMkLst>
        </pc:picChg>
        <pc:picChg chg="add mod modCrop">
          <ac:chgData name="Zourgani, Aya" userId="80ce4cc6-a06f-4a9d-a05f-6c36cfb7fce2" providerId="ADAL" clId="{CA5B851D-D8DF-5612-AB18-184D94C16844}" dt="2025-12-11T23:11:56.958" v="1309" actId="1076"/>
          <ac:picMkLst>
            <pc:docMk/>
            <pc:sldMk cId="0" sldId="256"/>
            <ac:picMk id="40" creationId="{6CB95D4D-D16F-EAA8-C2B6-B86E47C1550B}"/>
          </ac:picMkLst>
        </pc:picChg>
        <pc:picChg chg="add del mod modCrop">
          <ac:chgData name="Zourgani, Aya" userId="80ce4cc6-a06f-4a9d-a05f-6c36cfb7fce2" providerId="ADAL" clId="{CA5B851D-D8DF-5612-AB18-184D94C16844}" dt="2025-12-11T22:27:59.074" v="426" actId="478"/>
          <ac:picMkLst>
            <pc:docMk/>
            <pc:sldMk cId="0" sldId="256"/>
            <ac:picMk id="44" creationId="{EF2FB254-B6BF-8B02-5B47-A2C775B5556B}"/>
          </ac:picMkLst>
        </pc:picChg>
        <pc:picChg chg="add mod modCrop">
          <ac:chgData name="Zourgani, Aya" userId="80ce4cc6-a06f-4a9d-a05f-6c36cfb7fce2" providerId="ADAL" clId="{CA5B851D-D8DF-5612-AB18-184D94C16844}" dt="2025-12-11T23:04:26.899" v="1258" actId="14100"/>
          <ac:picMkLst>
            <pc:docMk/>
            <pc:sldMk cId="0" sldId="256"/>
            <ac:picMk id="46" creationId="{172DE08B-D4E8-B6C7-0F0C-55F4F0B2E709}"/>
          </ac:picMkLst>
        </pc:picChg>
        <pc:picChg chg="add del mod modCrop">
          <ac:chgData name="Zourgani, Aya" userId="80ce4cc6-a06f-4a9d-a05f-6c36cfb7fce2" providerId="ADAL" clId="{CA5B851D-D8DF-5612-AB18-184D94C16844}" dt="2025-12-11T22:27:38.576" v="422" actId="478"/>
          <ac:picMkLst>
            <pc:docMk/>
            <pc:sldMk cId="0" sldId="256"/>
            <ac:picMk id="48" creationId="{AB83B643-67FA-DC51-420C-484D6D7BBD50}"/>
          </ac:picMkLst>
        </pc:picChg>
        <pc:picChg chg="add mod modCrop">
          <ac:chgData name="Zourgani, Aya" userId="80ce4cc6-a06f-4a9d-a05f-6c36cfb7fce2" providerId="ADAL" clId="{CA5B851D-D8DF-5612-AB18-184D94C16844}" dt="2025-12-11T23:11:49.771" v="1307" actId="1076"/>
          <ac:picMkLst>
            <pc:docMk/>
            <pc:sldMk cId="0" sldId="256"/>
            <ac:picMk id="50" creationId="{81928378-165D-59C1-64B1-B3A6CEF63230}"/>
          </ac:picMkLst>
        </pc:picChg>
        <pc:picChg chg="add del mod">
          <ac:chgData name="Zourgani, Aya" userId="80ce4cc6-a06f-4a9d-a05f-6c36cfb7fce2" providerId="ADAL" clId="{CA5B851D-D8DF-5612-AB18-184D94C16844}" dt="2025-12-11T22:25:03.269" v="369" actId="478"/>
          <ac:picMkLst>
            <pc:docMk/>
            <pc:sldMk cId="0" sldId="256"/>
            <ac:picMk id="52" creationId="{A9E8128C-6F98-B872-CF00-1A0671388DFA}"/>
          </ac:picMkLst>
        </pc:picChg>
        <pc:picChg chg="add del mod">
          <ac:chgData name="Zourgani, Aya" userId="80ce4cc6-a06f-4a9d-a05f-6c36cfb7fce2" providerId="ADAL" clId="{CA5B851D-D8DF-5612-AB18-184D94C16844}" dt="2025-12-11T23:26:20.198" v="1381" actId="478"/>
          <ac:picMkLst>
            <pc:docMk/>
            <pc:sldMk cId="0" sldId="256"/>
            <ac:picMk id="56" creationId="{DA6305AE-E271-C801-EBD8-6D2689F902D6}"/>
          </ac:picMkLst>
        </pc:picChg>
        <pc:picChg chg="add mod modCrop">
          <ac:chgData name="Zourgani, Aya" userId="80ce4cc6-a06f-4a9d-a05f-6c36cfb7fce2" providerId="ADAL" clId="{CA5B851D-D8DF-5612-AB18-184D94C16844}" dt="2025-12-11T23:27:24.569" v="1414" actId="1076"/>
          <ac:picMkLst>
            <pc:docMk/>
            <pc:sldMk cId="0" sldId="256"/>
            <ac:picMk id="58" creationId="{0B894232-9503-38C8-E8C9-04DF2A2EA8B0}"/>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0289FA-5C8D-47D8-9AF4-5913895D4286}" type="datetimeFigureOut">
              <a:rPr lang="en-US" smtClean="0"/>
              <a:pPr/>
              <a:t>12/11/25</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A6CD70C-2E8E-49A7-BA2C-C0D26D39C4C7}" type="slidenum">
              <a:rPr lang="en-US" smtClean="0"/>
              <a:pPr/>
              <a:t>‹#›</a:t>
            </a:fld>
            <a:endParaRPr lang="en-US"/>
          </a:p>
        </p:txBody>
      </p:sp>
    </p:spTree>
    <p:extLst>
      <p:ext uri="{BB962C8B-B14F-4D97-AF65-F5344CB8AC3E}">
        <p14:creationId xmlns:p14="http://schemas.microsoft.com/office/powerpoint/2010/main" val="620869821"/>
      </p:ext>
    </p:extLst>
  </p:cSld>
  <p:clrMap bg1="lt1" tx1="dk1" bg2="lt2" tx2="dk2" accent1="accent1" accent2="accent2" accent3="accent3" accent4="accent4" accent5="accent5" accent6="accent6" hlink="hlink" folHlink="folHlink"/>
  <p:notesStyle>
    <a:lvl1pPr marL="0" algn="l" defTabSz="566014" rtl="0" eaLnBrk="1" latinLnBrk="0" hangingPunct="1">
      <a:defRPr sz="743" kern="1200">
        <a:solidFill>
          <a:schemeClr val="tx1"/>
        </a:solidFill>
        <a:latin typeface="+mn-lt"/>
        <a:ea typeface="+mn-ea"/>
        <a:cs typeface="+mn-cs"/>
      </a:defRPr>
    </a:lvl1pPr>
    <a:lvl2pPr marL="283007" algn="l" defTabSz="566014" rtl="0" eaLnBrk="1" latinLnBrk="0" hangingPunct="1">
      <a:defRPr sz="743" kern="1200">
        <a:solidFill>
          <a:schemeClr val="tx1"/>
        </a:solidFill>
        <a:latin typeface="+mn-lt"/>
        <a:ea typeface="+mn-ea"/>
        <a:cs typeface="+mn-cs"/>
      </a:defRPr>
    </a:lvl2pPr>
    <a:lvl3pPr marL="566014" algn="l" defTabSz="566014" rtl="0" eaLnBrk="1" latinLnBrk="0" hangingPunct="1">
      <a:defRPr sz="743" kern="1200">
        <a:solidFill>
          <a:schemeClr val="tx1"/>
        </a:solidFill>
        <a:latin typeface="+mn-lt"/>
        <a:ea typeface="+mn-ea"/>
        <a:cs typeface="+mn-cs"/>
      </a:defRPr>
    </a:lvl3pPr>
    <a:lvl4pPr marL="849020" algn="l" defTabSz="566014" rtl="0" eaLnBrk="1" latinLnBrk="0" hangingPunct="1">
      <a:defRPr sz="743" kern="1200">
        <a:solidFill>
          <a:schemeClr val="tx1"/>
        </a:solidFill>
        <a:latin typeface="+mn-lt"/>
        <a:ea typeface="+mn-ea"/>
        <a:cs typeface="+mn-cs"/>
      </a:defRPr>
    </a:lvl4pPr>
    <a:lvl5pPr marL="1132027" algn="l" defTabSz="566014" rtl="0" eaLnBrk="1" latinLnBrk="0" hangingPunct="1">
      <a:defRPr sz="743" kern="1200">
        <a:solidFill>
          <a:schemeClr val="tx1"/>
        </a:solidFill>
        <a:latin typeface="+mn-lt"/>
        <a:ea typeface="+mn-ea"/>
        <a:cs typeface="+mn-cs"/>
      </a:defRPr>
    </a:lvl5pPr>
    <a:lvl6pPr marL="1415034" algn="l" defTabSz="566014" rtl="0" eaLnBrk="1" latinLnBrk="0" hangingPunct="1">
      <a:defRPr sz="743" kern="1200">
        <a:solidFill>
          <a:schemeClr val="tx1"/>
        </a:solidFill>
        <a:latin typeface="+mn-lt"/>
        <a:ea typeface="+mn-ea"/>
        <a:cs typeface="+mn-cs"/>
      </a:defRPr>
    </a:lvl6pPr>
    <a:lvl7pPr marL="1698041" algn="l" defTabSz="566014" rtl="0" eaLnBrk="1" latinLnBrk="0" hangingPunct="1">
      <a:defRPr sz="743" kern="1200">
        <a:solidFill>
          <a:schemeClr val="tx1"/>
        </a:solidFill>
        <a:latin typeface="+mn-lt"/>
        <a:ea typeface="+mn-ea"/>
        <a:cs typeface="+mn-cs"/>
      </a:defRPr>
    </a:lvl7pPr>
    <a:lvl8pPr marL="1981048" algn="l" defTabSz="566014" rtl="0" eaLnBrk="1" latinLnBrk="0" hangingPunct="1">
      <a:defRPr sz="743" kern="1200">
        <a:solidFill>
          <a:schemeClr val="tx1"/>
        </a:solidFill>
        <a:latin typeface="+mn-lt"/>
        <a:ea typeface="+mn-ea"/>
        <a:cs typeface="+mn-cs"/>
      </a:defRPr>
    </a:lvl8pPr>
    <a:lvl9pPr marL="2264054" algn="l" defTabSz="566014" rtl="0" eaLnBrk="1" latinLnBrk="0" hangingPunct="1">
      <a:defRPr sz="74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normAutofit/>
          </a:bodyPr>
          <a:lstStyle/>
          <a:p>
            <a:r>
              <a:rPr lang="en-US" sz="800" dirty="0">
                <a:solidFill>
                  <a:schemeClr val="bg1"/>
                </a:solidFill>
              </a:rPr>
              <a:t>Introduction. Include the student name, company name, internship location, internship position, and internship dates. Also note the course rubric and number, course title, and instructor(s). In addition, describe how you secured the internship.</a:t>
            </a:r>
          </a:p>
          <a:p>
            <a:r>
              <a:rPr lang="en-US" sz="800" dirty="0">
                <a:solidFill>
                  <a:schemeClr val="bg1"/>
                </a:solidFill>
              </a:rPr>
              <a:t>Abstract. The abstract should provide a concise summary of what was done and learned in the internship and the course.</a:t>
            </a:r>
          </a:p>
          <a:p>
            <a:r>
              <a:rPr lang="en-US" sz="800" dirty="0">
                <a:solidFill>
                  <a:schemeClr val="bg1"/>
                </a:solidFill>
              </a:rPr>
              <a:t>Learning Objectives. List 2 to 5 learning objectives that you had planned to achieve by completing the internship.</a:t>
            </a:r>
          </a:p>
          <a:p>
            <a:r>
              <a:rPr lang="en-US" sz="800" dirty="0">
                <a:solidFill>
                  <a:schemeClr val="bg1"/>
                </a:solidFill>
              </a:rPr>
              <a:t>Description of Key Responsibilities. Summarize the major responsibilities, activities, and project(s) completed during the internship.</a:t>
            </a:r>
          </a:p>
          <a:p>
            <a:r>
              <a:rPr lang="en-US" sz="800" dirty="0">
                <a:solidFill>
                  <a:schemeClr val="bg1"/>
                </a:solidFill>
              </a:rPr>
              <a:t>Application of VWU courses to the internship. Explain how your coursework  helped with the internship. Link relevant courses, theories, and concepts to their applications within the internship.</a:t>
            </a:r>
          </a:p>
          <a:p>
            <a:r>
              <a:rPr lang="en-US" sz="800" dirty="0">
                <a:solidFill>
                  <a:schemeClr val="bg1"/>
                </a:solidFill>
              </a:rPr>
              <a:t>Lessons Learned. Explain what you learned about the industry, the company, the career process, and yourself through the internship experience.</a:t>
            </a:r>
          </a:p>
          <a:p>
            <a:r>
              <a:rPr lang="en-US" sz="800" dirty="0">
                <a:solidFill>
                  <a:schemeClr val="bg1"/>
                </a:solidFill>
              </a:rPr>
              <a:t>Acknowledgements. Recognize the people who helped you, including the internship site supervisor, the course instructor, and mentors. Include full titles in the acknowledgements. In addition, acknowledge funding sources.</a:t>
            </a:r>
          </a:p>
          <a:p>
            <a:r>
              <a:rPr lang="en-US" sz="800" dirty="0">
                <a:solidFill>
                  <a:schemeClr val="bg1"/>
                </a:solidFill>
              </a:rPr>
              <a:t>Visuals. Incorporate visual aids to illustrate key points. Be sure to label all visuals. Include: names, dates, locations, and photographers. Do not include photographs of children unless you have secured approval from your site supervisor to use the children’s images.</a:t>
            </a:r>
          </a:p>
          <a:p>
            <a:endParaRPr lang="en-US" dirty="0"/>
          </a:p>
        </p:txBody>
      </p:sp>
      <p:sp>
        <p:nvSpPr>
          <p:cNvPr id="4" name="Slide Number Placeholder 3"/>
          <p:cNvSpPr>
            <a:spLocks noGrp="1"/>
          </p:cNvSpPr>
          <p:nvPr>
            <p:ph type="sldNum" sz="quarter" idx="10"/>
          </p:nvPr>
        </p:nvSpPr>
        <p:spPr/>
        <p:txBody>
          <a:bodyPr/>
          <a:lstStyle/>
          <a:p>
            <a:fld id="{FA6CD70C-2E8E-49A7-BA2C-C0D26D39C4C7}" type="slidenum">
              <a:rPr lang="en-US" smtClean="0"/>
              <a:pPr/>
              <a:t>1</a:t>
            </a:fld>
            <a:endParaRPr lang="en-US"/>
          </a:p>
        </p:txBody>
      </p:sp>
    </p:spTree>
    <p:extLst>
      <p:ext uri="{BB962C8B-B14F-4D97-AF65-F5344CB8AC3E}">
        <p14:creationId xmlns:p14="http://schemas.microsoft.com/office/powerpoint/2010/main" val="159076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45920" y="9089819"/>
            <a:ext cx="18653760" cy="6272107"/>
          </a:xfrm>
        </p:spPr>
        <p:txBody>
          <a:bodyPr/>
          <a:lstStyle/>
          <a:p>
            <a:r>
              <a:rPr lang="en-US"/>
              <a:t>Click to edit Master title style</a:t>
            </a:r>
          </a:p>
        </p:txBody>
      </p:sp>
      <p:sp>
        <p:nvSpPr>
          <p:cNvPr id="3" name="Subtitle 2"/>
          <p:cNvSpPr>
            <a:spLocks noGrp="1"/>
          </p:cNvSpPr>
          <p:nvPr>
            <p:ph type="subTitle" idx="1"/>
          </p:nvPr>
        </p:nvSpPr>
        <p:spPr>
          <a:xfrm>
            <a:off x="3291840" y="16581120"/>
            <a:ext cx="15361920" cy="7477760"/>
          </a:xfrm>
        </p:spPr>
        <p:txBody>
          <a:bodyPr/>
          <a:lstStyle>
            <a:lvl1pPr marL="0" indent="0" algn="ctr">
              <a:buNone/>
              <a:defRPr>
                <a:solidFill>
                  <a:schemeClr val="tx1">
                    <a:tint val="75000"/>
                  </a:schemeClr>
                </a:solidFill>
              </a:defRPr>
            </a:lvl1pPr>
            <a:lvl2pPr marL="1175564" indent="0" algn="ctr">
              <a:buNone/>
              <a:defRPr>
                <a:solidFill>
                  <a:schemeClr val="tx1">
                    <a:tint val="75000"/>
                  </a:schemeClr>
                </a:solidFill>
              </a:defRPr>
            </a:lvl2pPr>
            <a:lvl3pPr marL="2351126" indent="0" algn="ctr">
              <a:buNone/>
              <a:defRPr>
                <a:solidFill>
                  <a:schemeClr val="tx1">
                    <a:tint val="75000"/>
                  </a:schemeClr>
                </a:solidFill>
              </a:defRPr>
            </a:lvl3pPr>
            <a:lvl4pPr marL="3526691" indent="0" algn="ctr">
              <a:buNone/>
              <a:defRPr>
                <a:solidFill>
                  <a:schemeClr val="tx1">
                    <a:tint val="75000"/>
                  </a:schemeClr>
                </a:solidFill>
              </a:defRPr>
            </a:lvl4pPr>
            <a:lvl5pPr marL="4702254" indent="0" algn="ctr">
              <a:buNone/>
              <a:defRPr>
                <a:solidFill>
                  <a:schemeClr val="tx1">
                    <a:tint val="75000"/>
                  </a:schemeClr>
                </a:solidFill>
              </a:defRPr>
            </a:lvl5pPr>
            <a:lvl6pPr marL="5877818" indent="0" algn="ctr">
              <a:buNone/>
              <a:defRPr>
                <a:solidFill>
                  <a:schemeClr val="tx1">
                    <a:tint val="75000"/>
                  </a:schemeClr>
                </a:solidFill>
              </a:defRPr>
            </a:lvl6pPr>
            <a:lvl7pPr marL="7053381" indent="0" algn="ctr">
              <a:buNone/>
              <a:defRPr>
                <a:solidFill>
                  <a:schemeClr val="tx1">
                    <a:tint val="75000"/>
                  </a:schemeClr>
                </a:solidFill>
              </a:defRPr>
            </a:lvl7pPr>
            <a:lvl8pPr marL="8228945" indent="0" algn="ctr">
              <a:buNone/>
              <a:defRPr>
                <a:solidFill>
                  <a:schemeClr val="tx1">
                    <a:tint val="75000"/>
                  </a:schemeClr>
                </a:solidFill>
              </a:defRPr>
            </a:lvl8pPr>
            <a:lvl9pPr marL="940450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7029158D-6B6E-4D78-93B6-6920100973F3}" type="datetimeFigureOut">
              <a:rPr lang="en-US"/>
              <a:pPr>
                <a:defRPr/>
              </a:pPr>
              <a:t>12/11/25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271CC3F-1E9C-4E57-919F-E376A2C7E02A}"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F731B38-D9A0-43AB-B1CD-20127BEF1F38}" type="datetimeFigureOut">
              <a:rPr lang="en-US"/>
              <a:pPr>
                <a:defRPr/>
              </a:pPr>
              <a:t>12/11/25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E91FA70-FEAA-44B9-BD3A-08B5307AAE28}"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7279541" y="3752429"/>
            <a:ext cx="17773652" cy="798914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950977" y="3752429"/>
            <a:ext cx="52962809" cy="798914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444B600C-B717-4D7C-9D39-7828C8496CC7}" type="datetimeFigureOut">
              <a:rPr lang="en-US"/>
              <a:pPr>
                <a:defRPr/>
              </a:pPr>
              <a:t>12/11/25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642E031-644C-440F-864D-7B6C22A00FD8}"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55D4687-38C3-4531-A6E9-6AB865D6205A}" type="datetimeFigureOut">
              <a:rPr lang="en-US"/>
              <a:pPr>
                <a:defRPr/>
              </a:pPr>
              <a:t>12/11/25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23B9CE4-6753-42B8-8F48-A6E97CD40130}"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33552" y="18802776"/>
            <a:ext cx="18653760" cy="5811520"/>
          </a:xfrm>
        </p:spPr>
        <p:txBody>
          <a:bodyPr anchor="t"/>
          <a:lstStyle>
            <a:lvl1pPr algn="l">
              <a:defRPr sz="10275" b="1" cap="all"/>
            </a:lvl1pPr>
          </a:lstStyle>
          <a:p>
            <a:r>
              <a:rPr lang="en-US"/>
              <a:t>Click to edit Master title style</a:t>
            </a:r>
          </a:p>
        </p:txBody>
      </p:sp>
      <p:sp>
        <p:nvSpPr>
          <p:cNvPr id="3" name="Text Placeholder 2"/>
          <p:cNvSpPr>
            <a:spLocks noGrp="1"/>
          </p:cNvSpPr>
          <p:nvPr>
            <p:ph type="body" idx="1"/>
          </p:nvPr>
        </p:nvSpPr>
        <p:spPr>
          <a:xfrm>
            <a:off x="1733552" y="12401979"/>
            <a:ext cx="18653760" cy="6400797"/>
          </a:xfrm>
        </p:spPr>
        <p:txBody>
          <a:bodyPr anchor="b"/>
          <a:lstStyle>
            <a:lvl1pPr marL="0" indent="0">
              <a:buNone/>
              <a:defRPr sz="5175">
                <a:solidFill>
                  <a:schemeClr val="tx1">
                    <a:tint val="75000"/>
                  </a:schemeClr>
                </a:solidFill>
              </a:defRPr>
            </a:lvl1pPr>
            <a:lvl2pPr marL="1175564" indent="0">
              <a:buNone/>
              <a:defRPr sz="4650">
                <a:solidFill>
                  <a:schemeClr val="tx1">
                    <a:tint val="75000"/>
                  </a:schemeClr>
                </a:solidFill>
              </a:defRPr>
            </a:lvl2pPr>
            <a:lvl3pPr marL="2351126" indent="0">
              <a:buNone/>
              <a:defRPr sz="4125">
                <a:solidFill>
                  <a:schemeClr val="tx1">
                    <a:tint val="75000"/>
                  </a:schemeClr>
                </a:solidFill>
              </a:defRPr>
            </a:lvl3pPr>
            <a:lvl4pPr marL="3526691" indent="0">
              <a:buNone/>
              <a:defRPr sz="3600">
                <a:solidFill>
                  <a:schemeClr val="tx1">
                    <a:tint val="75000"/>
                  </a:schemeClr>
                </a:solidFill>
              </a:defRPr>
            </a:lvl4pPr>
            <a:lvl5pPr marL="4702254" indent="0">
              <a:buNone/>
              <a:defRPr sz="3600">
                <a:solidFill>
                  <a:schemeClr val="tx1">
                    <a:tint val="75000"/>
                  </a:schemeClr>
                </a:solidFill>
              </a:defRPr>
            </a:lvl5pPr>
            <a:lvl6pPr marL="5877818" indent="0">
              <a:buNone/>
              <a:defRPr sz="3600">
                <a:solidFill>
                  <a:schemeClr val="tx1">
                    <a:tint val="75000"/>
                  </a:schemeClr>
                </a:solidFill>
              </a:defRPr>
            </a:lvl6pPr>
            <a:lvl7pPr marL="7053381" indent="0">
              <a:buNone/>
              <a:defRPr sz="3600">
                <a:solidFill>
                  <a:schemeClr val="tx1">
                    <a:tint val="75000"/>
                  </a:schemeClr>
                </a:solidFill>
              </a:defRPr>
            </a:lvl7pPr>
            <a:lvl8pPr marL="8228945" indent="0">
              <a:buNone/>
              <a:defRPr sz="3600">
                <a:solidFill>
                  <a:schemeClr val="tx1">
                    <a:tint val="75000"/>
                  </a:schemeClr>
                </a:solidFill>
              </a:defRPr>
            </a:lvl8pPr>
            <a:lvl9pPr marL="9404509" indent="0">
              <a:buNone/>
              <a:defRPr sz="3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6DCD13D2-FBB1-4B8B-914B-8F8D5039E153}" type="datetimeFigureOut">
              <a:rPr lang="en-US"/>
              <a:pPr>
                <a:defRPr/>
              </a:pPr>
              <a:t>12/11/25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04BDD1B-1EA8-45BB-B9D7-5F8C734133B5}"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950973" y="21850776"/>
            <a:ext cx="35368228" cy="61793123"/>
          </a:xfrm>
        </p:spPr>
        <p:txBody>
          <a:bodyPr/>
          <a:lstStyle>
            <a:lvl1pPr>
              <a:defRPr sz="7200"/>
            </a:lvl1pPr>
            <a:lvl2pPr>
              <a:defRPr sz="6150"/>
            </a:lvl2pPr>
            <a:lvl3pPr>
              <a:defRPr sz="5175"/>
            </a:lvl3pPr>
            <a:lvl4pPr>
              <a:defRPr sz="4650"/>
            </a:lvl4pPr>
            <a:lvl5pPr>
              <a:defRPr sz="4650"/>
            </a:lvl5pPr>
            <a:lvl6pPr>
              <a:defRPr sz="4650"/>
            </a:lvl6pPr>
            <a:lvl7pPr>
              <a:defRPr sz="4650"/>
            </a:lvl7pPr>
            <a:lvl8pPr>
              <a:defRPr sz="4650"/>
            </a:lvl8pPr>
            <a:lvl9pPr>
              <a:defRPr sz="46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9684966" y="21850776"/>
            <a:ext cx="35368232" cy="61793123"/>
          </a:xfrm>
        </p:spPr>
        <p:txBody>
          <a:bodyPr/>
          <a:lstStyle>
            <a:lvl1pPr>
              <a:defRPr sz="7200"/>
            </a:lvl1pPr>
            <a:lvl2pPr>
              <a:defRPr sz="6150"/>
            </a:lvl2pPr>
            <a:lvl3pPr>
              <a:defRPr sz="5175"/>
            </a:lvl3pPr>
            <a:lvl4pPr>
              <a:defRPr sz="4650"/>
            </a:lvl4pPr>
            <a:lvl5pPr>
              <a:defRPr sz="4650"/>
            </a:lvl5pPr>
            <a:lvl6pPr>
              <a:defRPr sz="4650"/>
            </a:lvl6pPr>
            <a:lvl7pPr>
              <a:defRPr sz="4650"/>
            </a:lvl7pPr>
            <a:lvl8pPr>
              <a:defRPr sz="4650"/>
            </a:lvl8pPr>
            <a:lvl9pPr>
              <a:defRPr sz="46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88D31E0E-49E0-4EB1-9190-AEA9D3D452E8}" type="datetimeFigureOut">
              <a:rPr lang="en-US"/>
              <a:pPr>
                <a:defRPr/>
              </a:pPr>
              <a:t>12/11/25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E52B582-4A62-433E-96E7-8A568324CB4D}"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97280" y="1171789"/>
            <a:ext cx="19751040" cy="48768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097281" y="6549816"/>
            <a:ext cx="9696452" cy="2729651"/>
          </a:xfrm>
        </p:spPr>
        <p:txBody>
          <a:bodyPr anchor="b"/>
          <a:lstStyle>
            <a:lvl1pPr marL="0" indent="0">
              <a:buNone/>
              <a:defRPr sz="6150" b="1"/>
            </a:lvl1pPr>
            <a:lvl2pPr marL="1175564" indent="0">
              <a:buNone/>
              <a:defRPr sz="5175" b="1"/>
            </a:lvl2pPr>
            <a:lvl3pPr marL="2351126" indent="0">
              <a:buNone/>
              <a:defRPr sz="4650" b="1"/>
            </a:lvl3pPr>
            <a:lvl4pPr marL="3526691" indent="0">
              <a:buNone/>
              <a:defRPr sz="4125" b="1"/>
            </a:lvl4pPr>
            <a:lvl5pPr marL="4702254" indent="0">
              <a:buNone/>
              <a:defRPr sz="4125" b="1"/>
            </a:lvl5pPr>
            <a:lvl6pPr marL="5877818" indent="0">
              <a:buNone/>
              <a:defRPr sz="4125" b="1"/>
            </a:lvl6pPr>
            <a:lvl7pPr marL="7053381" indent="0">
              <a:buNone/>
              <a:defRPr sz="4125" b="1"/>
            </a:lvl7pPr>
            <a:lvl8pPr marL="8228945" indent="0">
              <a:buNone/>
              <a:defRPr sz="4125" b="1"/>
            </a:lvl8pPr>
            <a:lvl9pPr marL="9404509" indent="0">
              <a:buNone/>
              <a:defRPr sz="4125" b="1"/>
            </a:lvl9pPr>
          </a:lstStyle>
          <a:p>
            <a:pPr lvl="0"/>
            <a:r>
              <a:rPr lang="en-US"/>
              <a:t>Click to edit Master text styles</a:t>
            </a:r>
          </a:p>
        </p:txBody>
      </p:sp>
      <p:sp>
        <p:nvSpPr>
          <p:cNvPr id="4" name="Content Placeholder 3"/>
          <p:cNvSpPr>
            <a:spLocks noGrp="1"/>
          </p:cNvSpPr>
          <p:nvPr>
            <p:ph sz="half" idx="2"/>
          </p:nvPr>
        </p:nvSpPr>
        <p:spPr>
          <a:xfrm>
            <a:off x="1097281" y="9279467"/>
            <a:ext cx="9696452" cy="16858829"/>
          </a:xfrm>
        </p:spPr>
        <p:txBody>
          <a:bodyPr/>
          <a:lstStyle>
            <a:lvl1pPr>
              <a:defRPr sz="6150"/>
            </a:lvl1pPr>
            <a:lvl2pPr>
              <a:defRPr sz="5175"/>
            </a:lvl2pPr>
            <a:lvl3pPr>
              <a:defRPr sz="4650"/>
            </a:lvl3pPr>
            <a:lvl4pPr>
              <a:defRPr sz="4125"/>
            </a:lvl4pPr>
            <a:lvl5pPr>
              <a:defRPr sz="4125"/>
            </a:lvl5pPr>
            <a:lvl6pPr>
              <a:defRPr sz="4125"/>
            </a:lvl6pPr>
            <a:lvl7pPr>
              <a:defRPr sz="4125"/>
            </a:lvl7pPr>
            <a:lvl8pPr>
              <a:defRPr sz="4125"/>
            </a:lvl8pPr>
            <a:lvl9pPr>
              <a:defRPr sz="41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1148066" y="6549816"/>
            <a:ext cx="9700261" cy="2729651"/>
          </a:xfrm>
        </p:spPr>
        <p:txBody>
          <a:bodyPr anchor="b"/>
          <a:lstStyle>
            <a:lvl1pPr marL="0" indent="0">
              <a:buNone/>
              <a:defRPr sz="6150" b="1"/>
            </a:lvl1pPr>
            <a:lvl2pPr marL="1175564" indent="0">
              <a:buNone/>
              <a:defRPr sz="5175" b="1"/>
            </a:lvl2pPr>
            <a:lvl3pPr marL="2351126" indent="0">
              <a:buNone/>
              <a:defRPr sz="4650" b="1"/>
            </a:lvl3pPr>
            <a:lvl4pPr marL="3526691" indent="0">
              <a:buNone/>
              <a:defRPr sz="4125" b="1"/>
            </a:lvl4pPr>
            <a:lvl5pPr marL="4702254" indent="0">
              <a:buNone/>
              <a:defRPr sz="4125" b="1"/>
            </a:lvl5pPr>
            <a:lvl6pPr marL="5877818" indent="0">
              <a:buNone/>
              <a:defRPr sz="4125" b="1"/>
            </a:lvl6pPr>
            <a:lvl7pPr marL="7053381" indent="0">
              <a:buNone/>
              <a:defRPr sz="4125" b="1"/>
            </a:lvl7pPr>
            <a:lvl8pPr marL="8228945" indent="0">
              <a:buNone/>
              <a:defRPr sz="4125" b="1"/>
            </a:lvl8pPr>
            <a:lvl9pPr marL="9404509" indent="0">
              <a:buNone/>
              <a:defRPr sz="4125" b="1"/>
            </a:lvl9pPr>
          </a:lstStyle>
          <a:p>
            <a:pPr lvl="0"/>
            <a:r>
              <a:rPr lang="en-US"/>
              <a:t>Click to edit Master text styles</a:t>
            </a:r>
          </a:p>
        </p:txBody>
      </p:sp>
      <p:sp>
        <p:nvSpPr>
          <p:cNvPr id="6" name="Content Placeholder 5"/>
          <p:cNvSpPr>
            <a:spLocks noGrp="1"/>
          </p:cNvSpPr>
          <p:nvPr>
            <p:ph sz="quarter" idx="4"/>
          </p:nvPr>
        </p:nvSpPr>
        <p:spPr>
          <a:xfrm>
            <a:off x="11148066" y="9279467"/>
            <a:ext cx="9700261" cy="16858829"/>
          </a:xfrm>
        </p:spPr>
        <p:txBody>
          <a:bodyPr/>
          <a:lstStyle>
            <a:lvl1pPr>
              <a:defRPr sz="6150"/>
            </a:lvl1pPr>
            <a:lvl2pPr>
              <a:defRPr sz="5175"/>
            </a:lvl2pPr>
            <a:lvl3pPr>
              <a:defRPr sz="4650"/>
            </a:lvl3pPr>
            <a:lvl4pPr>
              <a:defRPr sz="4125"/>
            </a:lvl4pPr>
            <a:lvl5pPr>
              <a:defRPr sz="4125"/>
            </a:lvl5pPr>
            <a:lvl6pPr>
              <a:defRPr sz="4125"/>
            </a:lvl6pPr>
            <a:lvl7pPr>
              <a:defRPr sz="4125"/>
            </a:lvl7pPr>
            <a:lvl8pPr>
              <a:defRPr sz="4125"/>
            </a:lvl8pPr>
            <a:lvl9pPr>
              <a:defRPr sz="41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24469AA2-567D-48F6-8009-8243608F5154}" type="datetimeFigureOut">
              <a:rPr lang="en-US"/>
              <a:pPr>
                <a:defRPr/>
              </a:pPr>
              <a:t>12/11/25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DEDECC6-D58F-4345-B1DF-D7F522F33F7B}"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FF9B013C-FA7E-4D5F-8D61-C9AF5DBE162E}" type="datetimeFigureOut">
              <a:rPr lang="en-US"/>
              <a:pPr>
                <a:defRPr/>
              </a:pPr>
              <a:t>12/11/25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97A674F3-3B5E-4B1C-BBE0-3592E8C42161}"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B09ED3E8-711D-4817-B45E-BDB8BE0A7238}" type="datetimeFigureOut">
              <a:rPr lang="en-US"/>
              <a:pPr>
                <a:defRPr/>
              </a:pPr>
              <a:t>12/11/25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5544818-5BB0-475F-B3FB-6E5EC34FCC4D}"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7285" y="1165013"/>
            <a:ext cx="7219952" cy="4958080"/>
          </a:xfrm>
        </p:spPr>
        <p:txBody>
          <a:bodyPr anchor="b"/>
          <a:lstStyle>
            <a:lvl1pPr algn="l">
              <a:defRPr sz="5175" b="1"/>
            </a:lvl1pPr>
          </a:lstStyle>
          <a:p>
            <a:r>
              <a:rPr lang="en-US"/>
              <a:t>Click to edit Master title style</a:t>
            </a:r>
          </a:p>
        </p:txBody>
      </p:sp>
      <p:sp>
        <p:nvSpPr>
          <p:cNvPr id="3" name="Content Placeholder 2"/>
          <p:cNvSpPr>
            <a:spLocks noGrp="1"/>
          </p:cNvSpPr>
          <p:nvPr>
            <p:ph idx="1"/>
          </p:nvPr>
        </p:nvSpPr>
        <p:spPr>
          <a:xfrm>
            <a:off x="8580121" y="1165016"/>
            <a:ext cx="12268200" cy="24973283"/>
          </a:xfrm>
        </p:spPr>
        <p:txBody>
          <a:bodyPr/>
          <a:lstStyle>
            <a:lvl1pPr>
              <a:defRPr sz="8250"/>
            </a:lvl1pPr>
            <a:lvl2pPr>
              <a:defRPr sz="7200"/>
            </a:lvl2pPr>
            <a:lvl3pPr>
              <a:defRPr sz="6150"/>
            </a:lvl3pPr>
            <a:lvl4pPr>
              <a:defRPr sz="5175"/>
            </a:lvl4pPr>
            <a:lvl5pPr>
              <a:defRPr sz="5175"/>
            </a:lvl5pPr>
            <a:lvl6pPr>
              <a:defRPr sz="5175"/>
            </a:lvl6pPr>
            <a:lvl7pPr>
              <a:defRPr sz="5175"/>
            </a:lvl7pPr>
            <a:lvl8pPr>
              <a:defRPr sz="5175"/>
            </a:lvl8pPr>
            <a:lvl9pPr>
              <a:defRPr sz="517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97285" y="6123096"/>
            <a:ext cx="7219952" cy="20015203"/>
          </a:xfrm>
        </p:spPr>
        <p:txBody>
          <a:bodyPr/>
          <a:lstStyle>
            <a:lvl1pPr marL="0" indent="0">
              <a:buNone/>
              <a:defRPr sz="3600"/>
            </a:lvl1pPr>
            <a:lvl2pPr marL="1175564" indent="0">
              <a:buNone/>
              <a:defRPr sz="3075"/>
            </a:lvl2pPr>
            <a:lvl3pPr marL="2351126" indent="0">
              <a:buNone/>
              <a:defRPr sz="2550"/>
            </a:lvl3pPr>
            <a:lvl4pPr marL="3526691" indent="0">
              <a:buNone/>
              <a:defRPr sz="2325"/>
            </a:lvl4pPr>
            <a:lvl5pPr marL="4702254" indent="0">
              <a:buNone/>
              <a:defRPr sz="2325"/>
            </a:lvl5pPr>
            <a:lvl6pPr marL="5877818" indent="0">
              <a:buNone/>
              <a:defRPr sz="2325"/>
            </a:lvl6pPr>
            <a:lvl7pPr marL="7053381" indent="0">
              <a:buNone/>
              <a:defRPr sz="2325"/>
            </a:lvl7pPr>
            <a:lvl8pPr marL="8228945" indent="0">
              <a:buNone/>
              <a:defRPr sz="2325"/>
            </a:lvl8pPr>
            <a:lvl9pPr marL="9404509" indent="0">
              <a:buNone/>
              <a:defRPr sz="2325"/>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57296447-A170-413D-B320-9948716ECEDA}" type="datetimeFigureOut">
              <a:rPr lang="en-US"/>
              <a:pPr>
                <a:defRPr/>
              </a:pPr>
              <a:t>12/11/25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F84302A0-9B03-431D-8599-98F4424EF77F}"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01492" y="20482560"/>
            <a:ext cx="13167360" cy="2418083"/>
          </a:xfrm>
        </p:spPr>
        <p:txBody>
          <a:bodyPr anchor="b"/>
          <a:lstStyle>
            <a:lvl1pPr algn="l">
              <a:defRPr sz="5175" b="1"/>
            </a:lvl1pPr>
          </a:lstStyle>
          <a:p>
            <a:r>
              <a:rPr lang="en-US"/>
              <a:t>Click to edit Master title style</a:t>
            </a:r>
          </a:p>
        </p:txBody>
      </p:sp>
      <p:sp>
        <p:nvSpPr>
          <p:cNvPr id="3" name="Picture Placeholder 2"/>
          <p:cNvSpPr>
            <a:spLocks noGrp="1"/>
          </p:cNvSpPr>
          <p:nvPr>
            <p:ph type="pic" idx="1"/>
          </p:nvPr>
        </p:nvSpPr>
        <p:spPr>
          <a:xfrm>
            <a:off x="4301492" y="2614507"/>
            <a:ext cx="13167360" cy="17556480"/>
          </a:xfrm>
        </p:spPr>
        <p:txBody>
          <a:bodyPr rtlCol="0">
            <a:normAutofit/>
          </a:bodyPr>
          <a:lstStyle>
            <a:lvl1pPr marL="0" indent="0">
              <a:buNone/>
              <a:defRPr sz="8250"/>
            </a:lvl1pPr>
            <a:lvl2pPr marL="1175564" indent="0">
              <a:buNone/>
              <a:defRPr sz="7200"/>
            </a:lvl2pPr>
            <a:lvl3pPr marL="2351126" indent="0">
              <a:buNone/>
              <a:defRPr sz="6150"/>
            </a:lvl3pPr>
            <a:lvl4pPr marL="3526691" indent="0">
              <a:buNone/>
              <a:defRPr sz="5175"/>
            </a:lvl4pPr>
            <a:lvl5pPr marL="4702254" indent="0">
              <a:buNone/>
              <a:defRPr sz="5175"/>
            </a:lvl5pPr>
            <a:lvl6pPr marL="5877818" indent="0">
              <a:buNone/>
              <a:defRPr sz="5175"/>
            </a:lvl6pPr>
            <a:lvl7pPr marL="7053381" indent="0">
              <a:buNone/>
              <a:defRPr sz="5175"/>
            </a:lvl7pPr>
            <a:lvl8pPr marL="8228945" indent="0">
              <a:buNone/>
              <a:defRPr sz="5175"/>
            </a:lvl8pPr>
            <a:lvl9pPr marL="9404509" indent="0">
              <a:buNone/>
              <a:defRPr sz="5175"/>
            </a:lvl9pPr>
          </a:lstStyle>
          <a:p>
            <a:pPr lvl="0"/>
            <a:endParaRPr lang="en-US" noProof="0"/>
          </a:p>
        </p:txBody>
      </p:sp>
      <p:sp>
        <p:nvSpPr>
          <p:cNvPr id="4" name="Text Placeholder 3"/>
          <p:cNvSpPr>
            <a:spLocks noGrp="1"/>
          </p:cNvSpPr>
          <p:nvPr>
            <p:ph type="body" sz="half" idx="2"/>
          </p:nvPr>
        </p:nvSpPr>
        <p:spPr>
          <a:xfrm>
            <a:off x="4301492" y="22900643"/>
            <a:ext cx="13167360" cy="3434077"/>
          </a:xfrm>
        </p:spPr>
        <p:txBody>
          <a:bodyPr/>
          <a:lstStyle>
            <a:lvl1pPr marL="0" indent="0">
              <a:buNone/>
              <a:defRPr sz="3600"/>
            </a:lvl1pPr>
            <a:lvl2pPr marL="1175564" indent="0">
              <a:buNone/>
              <a:defRPr sz="3075"/>
            </a:lvl2pPr>
            <a:lvl3pPr marL="2351126" indent="0">
              <a:buNone/>
              <a:defRPr sz="2550"/>
            </a:lvl3pPr>
            <a:lvl4pPr marL="3526691" indent="0">
              <a:buNone/>
              <a:defRPr sz="2325"/>
            </a:lvl4pPr>
            <a:lvl5pPr marL="4702254" indent="0">
              <a:buNone/>
              <a:defRPr sz="2325"/>
            </a:lvl5pPr>
            <a:lvl6pPr marL="5877818" indent="0">
              <a:buNone/>
              <a:defRPr sz="2325"/>
            </a:lvl6pPr>
            <a:lvl7pPr marL="7053381" indent="0">
              <a:buNone/>
              <a:defRPr sz="2325"/>
            </a:lvl7pPr>
            <a:lvl8pPr marL="8228945" indent="0">
              <a:buNone/>
              <a:defRPr sz="2325"/>
            </a:lvl8pPr>
            <a:lvl9pPr marL="9404509" indent="0">
              <a:buNone/>
              <a:defRPr sz="2325"/>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F41B37A0-EBDB-499C-B079-B872E0BCD037}" type="datetimeFigureOut">
              <a:rPr lang="en-US"/>
              <a:pPr>
                <a:defRPr/>
              </a:pPr>
              <a:t>12/11/25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65931EA-95DA-4C86-8309-92135ED4E5A9}"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097496" y="1172634"/>
            <a:ext cx="19750616" cy="4876800"/>
          </a:xfrm>
          <a:prstGeom prst="rect">
            <a:avLst/>
          </a:prstGeom>
          <a:noFill/>
          <a:ln w="9525">
            <a:noFill/>
            <a:miter lim="800000"/>
            <a:headEnd/>
            <a:tailEnd/>
          </a:ln>
        </p:spPr>
        <p:txBody>
          <a:bodyPr vert="horz" wrap="square" lIns="313484" tIns="156742" rIns="313484" bIns="156742"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1097496" y="6828371"/>
            <a:ext cx="19750616" cy="19310350"/>
          </a:xfrm>
          <a:prstGeom prst="rect">
            <a:avLst/>
          </a:prstGeom>
          <a:noFill/>
          <a:ln w="9525">
            <a:noFill/>
            <a:miter lim="800000"/>
            <a:headEnd/>
            <a:tailEnd/>
          </a:ln>
        </p:spPr>
        <p:txBody>
          <a:bodyPr vert="horz" wrap="square" lIns="313484" tIns="156742" rIns="313484" bIns="156742"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497" y="27120854"/>
            <a:ext cx="5120216" cy="1557867"/>
          </a:xfrm>
          <a:prstGeom prst="rect">
            <a:avLst/>
          </a:prstGeom>
        </p:spPr>
        <p:txBody>
          <a:bodyPr vert="horz" lIns="313484" tIns="156742" rIns="313484" bIns="156742" rtlCol="0" anchor="ctr"/>
          <a:lstStyle>
            <a:lvl1pPr algn="l" defTabSz="2351126" fontAlgn="auto">
              <a:spcBef>
                <a:spcPts val="0"/>
              </a:spcBef>
              <a:spcAft>
                <a:spcPts val="0"/>
              </a:spcAft>
              <a:defRPr sz="3075" smtClean="0">
                <a:solidFill>
                  <a:schemeClr val="tx1">
                    <a:tint val="75000"/>
                  </a:schemeClr>
                </a:solidFill>
                <a:latin typeface="+mn-lt"/>
              </a:defRPr>
            </a:lvl1pPr>
          </a:lstStyle>
          <a:p>
            <a:pPr>
              <a:defRPr/>
            </a:pPr>
            <a:fld id="{E4249E2F-93C5-4F0F-9D68-3A335F34E8E1}" type="datetimeFigureOut">
              <a:rPr lang="en-US"/>
              <a:pPr>
                <a:defRPr/>
              </a:pPr>
              <a:t>12/11/25</a:t>
            </a:fld>
            <a:endParaRPr lang="en-US"/>
          </a:p>
        </p:txBody>
      </p:sp>
      <p:sp>
        <p:nvSpPr>
          <p:cNvPr id="5" name="Footer Placeholder 4"/>
          <p:cNvSpPr>
            <a:spLocks noGrp="1"/>
          </p:cNvSpPr>
          <p:nvPr>
            <p:ph type="ftr" sz="quarter" idx="3"/>
          </p:nvPr>
        </p:nvSpPr>
        <p:spPr>
          <a:xfrm>
            <a:off x="7498296" y="27120854"/>
            <a:ext cx="6949016" cy="1557867"/>
          </a:xfrm>
          <a:prstGeom prst="rect">
            <a:avLst/>
          </a:prstGeom>
        </p:spPr>
        <p:txBody>
          <a:bodyPr vert="horz" lIns="313484" tIns="156742" rIns="313484" bIns="156742" rtlCol="0" anchor="ctr"/>
          <a:lstStyle>
            <a:lvl1pPr algn="ctr" defTabSz="2351126" fontAlgn="auto">
              <a:spcBef>
                <a:spcPts val="0"/>
              </a:spcBef>
              <a:spcAft>
                <a:spcPts val="0"/>
              </a:spcAft>
              <a:defRPr sz="3075">
                <a:solidFill>
                  <a:schemeClr val="tx1">
                    <a:tint val="75000"/>
                  </a:schemeClr>
                </a:solidFill>
                <a:latin typeface="+mn-lt"/>
              </a:defRPr>
            </a:lvl1pPr>
          </a:lstStyle>
          <a:p>
            <a:pPr>
              <a:defRPr/>
            </a:pPr>
            <a:endParaRPr lang="en-US"/>
          </a:p>
        </p:txBody>
      </p:sp>
      <p:sp>
        <p:nvSpPr>
          <p:cNvPr id="6" name="Slide Number Placeholder 5"/>
          <p:cNvSpPr>
            <a:spLocks noGrp="1"/>
          </p:cNvSpPr>
          <p:nvPr>
            <p:ph type="sldNum" sz="quarter" idx="4"/>
          </p:nvPr>
        </p:nvSpPr>
        <p:spPr>
          <a:xfrm>
            <a:off x="15727897" y="27120854"/>
            <a:ext cx="5120216" cy="1557867"/>
          </a:xfrm>
          <a:prstGeom prst="rect">
            <a:avLst/>
          </a:prstGeom>
        </p:spPr>
        <p:txBody>
          <a:bodyPr vert="horz" lIns="313484" tIns="156742" rIns="313484" bIns="156742" rtlCol="0" anchor="ctr"/>
          <a:lstStyle>
            <a:lvl1pPr algn="r" defTabSz="2351126" fontAlgn="auto">
              <a:spcBef>
                <a:spcPts val="0"/>
              </a:spcBef>
              <a:spcAft>
                <a:spcPts val="0"/>
              </a:spcAft>
              <a:defRPr sz="3075" smtClean="0">
                <a:solidFill>
                  <a:schemeClr val="tx1">
                    <a:tint val="75000"/>
                  </a:schemeClr>
                </a:solidFill>
                <a:latin typeface="+mn-lt"/>
              </a:defRPr>
            </a:lvl1pPr>
          </a:lstStyle>
          <a:p>
            <a:pPr>
              <a:defRPr/>
            </a:pPr>
            <a:fld id="{3C933A6A-8CCD-439B-A34C-FE1C8C4C61C7}" type="slidenum">
              <a:rPr lang="en-US"/>
              <a:pPr>
                <a:defRPr/>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350156" rtl="0" fontAlgn="base">
        <a:spcBef>
          <a:spcPct val="0"/>
        </a:spcBef>
        <a:spcAft>
          <a:spcPct val="0"/>
        </a:spcAft>
        <a:defRPr sz="11325" kern="1200">
          <a:solidFill>
            <a:schemeClr val="tx1"/>
          </a:solidFill>
          <a:latin typeface="+mj-lt"/>
          <a:ea typeface="+mj-ea"/>
          <a:cs typeface="+mj-cs"/>
        </a:defRPr>
      </a:lvl1pPr>
      <a:lvl2pPr algn="ctr" defTabSz="2350156" rtl="0" fontAlgn="base">
        <a:spcBef>
          <a:spcPct val="0"/>
        </a:spcBef>
        <a:spcAft>
          <a:spcPct val="0"/>
        </a:spcAft>
        <a:defRPr sz="11325">
          <a:solidFill>
            <a:schemeClr val="tx1"/>
          </a:solidFill>
          <a:latin typeface="Calibri" pitchFamily="34" charset="0"/>
        </a:defRPr>
      </a:lvl2pPr>
      <a:lvl3pPr algn="ctr" defTabSz="2350156" rtl="0" fontAlgn="base">
        <a:spcBef>
          <a:spcPct val="0"/>
        </a:spcBef>
        <a:spcAft>
          <a:spcPct val="0"/>
        </a:spcAft>
        <a:defRPr sz="11325">
          <a:solidFill>
            <a:schemeClr val="tx1"/>
          </a:solidFill>
          <a:latin typeface="Calibri" pitchFamily="34" charset="0"/>
        </a:defRPr>
      </a:lvl3pPr>
      <a:lvl4pPr algn="ctr" defTabSz="2350156" rtl="0" fontAlgn="base">
        <a:spcBef>
          <a:spcPct val="0"/>
        </a:spcBef>
        <a:spcAft>
          <a:spcPct val="0"/>
        </a:spcAft>
        <a:defRPr sz="11325">
          <a:solidFill>
            <a:schemeClr val="tx1"/>
          </a:solidFill>
          <a:latin typeface="Calibri" pitchFamily="34" charset="0"/>
        </a:defRPr>
      </a:lvl4pPr>
      <a:lvl5pPr algn="ctr" defTabSz="2350156" rtl="0" fontAlgn="base">
        <a:spcBef>
          <a:spcPct val="0"/>
        </a:spcBef>
        <a:spcAft>
          <a:spcPct val="0"/>
        </a:spcAft>
        <a:defRPr sz="11325">
          <a:solidFill>
            <a:schemeClr val="tx1"/>
          </a:solidFill>
          <a:latin typeface="Calibri" pitchFamily="34" charset="0"/>
        </a:defRPr>
      </a:lvl5pPr>
      <a:lvl6pPr marL="342880" algn="ctr" defTabSz="2350156" rtl="0" fontAlgn="base">
        <a:spcBef>
          <a:spcPct val="0"/>
        </a:spcBef>
        <a:spcAft>
          <a:spcPct val="0"/>
        </a:spcAft>
        <a:defRPr sz="11325">
          <a:solidFill>
            <a:schemeClr val="tx1"/>
          </a:solidFill>
          <a:latin typeface="Calibri" pitchFamily="34" charset="0"/>
        </a:defRPr>
      </a:lvl6pPr>
      <a:lvl7pPr marL="685760" algn="ctr" defTabSz="2350156" rtl="0" fontAlgn="base">
        <a:spcBef>
          <a:spcPct val="0"/>
        </a:spcBef>
        <a:spcAft>
          <a:spcPct val="0"/>
        </a:spcAft>
        <a:defRPr sz="11325">
          <a:solidFill>
            <a:schemeClr val="tx1"/>
          </a:solidFill>
          <a:latin typeface="Calibri" pitchFamily="34" charset="0"/>
        </a:defRPr>
      </a:lvl7pPr>
      <a:lvl8pPr marL="1028640" algn="ctr" defTabSz="2350156" rtl="0" fontAlgn="base">
        <a:spcBef>
          <a:spcPct val="0"/>
        </a:spcBef>
        <a:spcAft>
          <a:spcPct val="0"/>
        </a:spcAft>
        <a:defRPr sz="11325">
          <a:solidFill>
            <a:schemeClr val="tx1"/>
          </a:solidFill>
          <a:latin typeface="Calibri" pitchFamily="34" charset="0"/>
        </a:defRPr>
      </a:lvl8pPr>
      <a:lvl9pPr marL="1371519" algn="ctr" defTabSz="2350156" rtl="0" fontAlgn="base">
        <a:spcBef>
          <a:spcPct val="0"/>
        </a:spcBef>
        <a:spcAft>
          <a:spcPct val="0"/>
        </a:spcAft>
        <a:defRPr sz="11325">
          <a:solidFill>
            <a:schemeClr val="tx1"/>
          </a:solidFill>
          <a:latin typeface="Calibri" pitchFamily="34" charset="0"/>
        </a:defRPr>
      </a:lvl9pPr>
    </p:titleStyle>
    <p:bodyStyle>
      <a:lvl1pPr marL="881011" indent="-881011" algn="l" defTabSz="2350156" rtl="0" fontAlgn="base">
        <a:spcBef>
          <a:spcPct val="20000"/>
        </a:spcBef>
        <a:spcAft>
          <a:spcPct val="0"/>
        </a:spcAft>
        <a:buFont typeface="Arial" charset="0"/>
        <a:buChar char="•"/>
        <a:defRPr sz="8250" kern="1200">
          <a:solidFill>
            <a:schemeClr val="tx1"/>
          </a:solidFill>
          <a:latin typeface="+mn-lt"/>
          <a:ea typeface="+mn-ea"/>
          <a:cs typeface="+mn-cs"/>
        </a:defRPr>
      </a:lvl1pPr>
      <a:lvl2pPr marL="1909650" indent="-734573" algn="l" defTabSz="2350156" rtl="0" fontAlgn="base">
        <a:spcBef>
          <a:spcPct val="20000"/>
        </a:spcBef>
        <a:spcAft>
          <a:spcPct val="0"/>
        </a:spcAft>
        <a:buFont typeface="Arial" charset="0"/>
        <a:buChar char="–"/>
        <a:defRPr sz="7200" kern="1200">
          <a:solidFill>
            <a:schemeClr val="tx1"/>
          </a:solidFill>
          <a:latin typeface="+mn-lt"/>
          <a:ea typeface="+mn-ea"/>
          <a:cs typeface="+mn-cs"/>
        </a:defRPr>
      </a:lvl2pPr>
      <a:lvl3pPr marL="2938289" indent="-586944" algn="l" defTabSz="2350156" rtl="0" fontAlgn="base">
        <a:spcBef>
          <a:spcPct val="20000"/>
        </a:spcBef>
        <a:spcAft>
          <a:spcPct val="0"/>
        </a:spcAft>
        <a:buFont typeface="Arial" charset="0"/>
        <a:buChar char="•"/>
        <a:defRPr sz="6150" kern="1200">
          <a:solidFill>
            <a:schemeClr val="tx1"/>
          </a:solidFill>
          <a:latin typeface="+mn-lt"/>
          <a:ea typeface="+mn-ea"/>
          <a:cs typeface="+mn-cs"/>
        </a:defRPr>
      </a:lvl3pPr>
      <a:lvl4pPr marL="4113368" indent="-586944" algn="l" defTabSz="2350156" rtl="0" fontAlgn="base">
        <a:spcBef>
          <a:spcPct val="20000"/>
        </a:spcBef>
        <a:spcAft>
          <a:spcPct val="0"/>
        </a:spcAft>
        <a:buFont typeface="Arial" charset="0"/>
        <a:buChar char="–"/>
        <a:defRPr sz="5175" kern="1200">
          <a:solidFill>
            <a:schemeClr val="tx1"/>
          </a:solidFill>
          <a:latin typeface="+mn-lt"/>
          <a:ea typeface="+mn-ea"/>
          <a:cs typeface="+mn-cs"/>
        </a:defRPr>
      </a:lvl4pPr>
      <a:lvl5pPr marL="5289636" indent="-586944" algn="l" defTabSz="2350156" rtl="0" fontAlgn="base">
        <a:spcBef>
          <a:spcPct val="20000"/>
        </a:spcBef>
        <a:spcAft>
          <a:spcPct val="0"/>
        </a:spcAft>
        <a:buFont typeface="Arial" charset="0"/>
        <a:buChar char="»"/>
        <a:defRPr sz="5175" kern="1200">
          <a:solidFill>
            <a:schemeClr val="tx1"/>
          </a:solidFill>
          <a:latin typeface="+mn-lt"/>
          <a:ea typeface="+mn-ea"/>
          <a:cs typeface="+mn-cs"/>
        </a:defRPr>
      </a:lvl5pPr>
      <a:lvl6pPr marL="6465599" indent="-587782" algn="l" defTabSz="2351126" rtl="0" eaLnBrk="1" latinLnBrk="0" hangingPunct="1">
        <a:spcBef>
          <a:spcPct val="20000"/>
        </a:spcBef>
        <a:buFont typeface="Arial" pitchFamily="34" charset="0"/>
        <a:buChar char="•"/>
        <a:defRPr sz="5175" kern="1200">
          <a:solidFill>
            <a:schemeClr val="tx1"/>
          </a:solidFill>
          <a:latin typeface="+mn-lt"/>
          <a:ea typeface="+mn-ea"/>
          <a:cs typeface="+mn-cs"/>
        </a:defRPr>
      </a:lvl6pPr>
      <a:lvl7pPr marL="7641163" indent="-587782" algn="l" defTabSz="2351126" rtl="0" eaLnBrk="1" latinLnBrk="0" hangingPunct="1">
        <a:spcBef>
          <a:spcPct val="20000"/>
        </a:spcBef>
        <a:buFont typeface="Arial" pitchFamily="34" charset="0"/>
        <a:buChar char="•"/>
        <a:defRPr sz="5175" kern="1200">
          <a:solidFill>
            <a:schemeClr val="tx1"/>
          </a:solidFill>
          <a:latin typeface="+mn-lt"/>
          <a:ea typeface="+mn-ea"/>
          <a:cs typeface="+mn-cs"/>
        </a:defRPr>
      </a:lvl7pPr>
      <a:lvl8pPr marL="8816727" indent="-587782" algn="l" defTabSz="2351126" rtl="0" eaLnBrk="1" latinLnBrk="0" hangingPunct="1">
        <a:spcBef>
          <a:spcPct val="20000"/>
        </a:spcBef>
        <a:buFont typeface="Arial" pitchFamily="34" charset="0"/>
        <a:buChar char="•"/>
        <a:defRPr sz="5175" kern="1200">
          <a:solidFill>
            <a:schemeClr val="tx1"/>
          </a:solidFill>
          <a:latin typeface="+mn-lt"/>
          <a:ea typeface="+mn-ea"/>
          <a:cs typeface="+mn-cs"/>
        </a:defRPr>
      </a:lvl8pPr>
      <a:lvl9pPr marL="9992291" indent="-587782" algn="l" defTabSz="2351126" rtl="0" eaLnBrk="1" latinLnBrk="0" hangingPunct="1">
        <a:spcBef>
          <a:spcPct val="20000"/>
        </a:spcBef>
        <a:buFont typeface="Arial" pitchFamily="34" charset="0"/>
        <a:buChar char="•"/>
        <a:defRPr sz="5175" kern="1200">
          <a:solidFill>
            <a:schemeClr val="tx1"/>
          </a:solidFill>
          <a:latin typeface="+mn-lt"/>
          <a:ea typeface="+mn-ea"/>
          <a:cs typeface="+mn-cs"/>
        </a:defRPr>
      </a:lvl9pPr>
    </p:bodyStyle>
    <p:otherStyle>
      <a:defPPr>
        <a:defRPr lang="en-US"/>
      </a:defPPr>
      <a:lvl1pPr marL="0" algn="l" defTabSz="2351126" rtl="0" eaLnBrk="1" latinLnBrk="0" hangingPunct="1">
        <a:defRPr sz="4650" kern="1200">
          <a:solidFill>
            <a:schemeClr val="tx1"/>
          </a:solidFill>
          <a:latin typeface="+mn-lt"/>
          <a:ea typeface="+mn-ea"/>
          <a:cs typeface="+mn-cs"/>
        </a:defRPr>
      </a:lvl1pPr>
      <a:lvl2pPr marL="1175564" algn="l" defTabSz="2351126" rtl="0" eaLnBrk="1" latinLnBrk="0" hangingPunct="1">
        <a:defRPr sz="4650" kern="1200">
          <a:solidFill>
            <a:schemeClr val="tx1"/>
          </a:solidFill>
          <a:latin typeface="+mn-lt"/>
          <a:ea typeface="+mn-ea"/>
          <a:cs typeface="+mn-cs"/>
        </a:defRPr>
      </a:lvl2pPr>
      <a:lvl3pPr marL="2351126" algn="l" defTabSz="2351126" rtl="0" eaLnBrk="1" latinLnBrk="0" hangingPunct="1">
        <a:defRPr sz="4650" kern="1200">
          <a:solidFill>
            <a:schemeClr val="tx1"/>
          </a:solidFill>
          <a:latin typeface="+mn-lt"/>
          <a:ea typeface="+mn-ea"/>
          <a:cs typeface="+mn-cs"/>
        </a:defRPr>
      </a:lvl3pPr>
      <a:lvl4pPr marL="3526691" algn="l" defTabSz="2351126" rtl="0" eaLnBrk="1" latinLnBrk="0" hangingPunct="1">
        <a:defRPr sz="4650" kern="1200">
          <a:solidFill>
            <a:schemeClr val="tx1"/>
          </a:solidFill>
          <a:latin typeface="+mn-lt"/>
          <a:ea typeface="+mn-ea"/>
          <a:cs typeface="+mn-cs"/>
        </a:defRPr>
      </a:lvl4pPr>
      <a:lvl5pPr marL="4702254" algn="l" defTabSz="2351126" rtl="0" eaLnBrk="1" latinLnBrk="0" hangingPunct="1">
        <a:defRPr sz="4650" kern="1200">
          <a:solidFill>
            <a:schemeClr val="tx1"/>
          </a:solidFill>
          <a:latin typeface="+mn-lt"/>
          <a:ea typeface="+mn-ea"/>
          <a:cs typeface="+mn-cs"/>
        </a:defRPr>
      </a:lvl5pPr>
      <a:lvl6pPr marL="5877818" algn="l" defTabSz="2351126" rtl="0" eaLnBrk="1" latinLnBrk="0" hangingPunct="1">
        <a:defRPr sz="4650" kern="1200">
          <a:solidFill>
            <a:schemeClr val="tx1"/>
          </a:solidFill>
          <a:latin typeface="+mn-lt"/>
          <a:ea typeface="+mn-ea"/>
          <a:cs typeface="+mn-cs"/>
        </a:defRPr>
      </a:lvl6pPr>
      <a:lvl7pPr marL="7053381" algn="l" defTabSz="2351126" rtl="0" eaLnBrk="1" latinLnBrk="0" hangingPunct="1">
        <a:defRPr sz="4650" kern="1200">
          <a:solidFill>
            <a:schemeClr val="tx1"/>
          </a:solidFill>
          <a:latin typeface="+mn-lt"/>
          <a:ea typeface="+mn-ea"/>
          <a:cs typeface="+mn-cs"/>
        </a:defRPr>
      </a:lvl7pPr>
      <a:lvl8pPr marL="8228945" algn="l" defTabSz="2351126" rtl="0" eaLnBrk="1" latinLnBrk="0" hangingPunct="1">
        <a:defRPr sz="4650" kern="1200">
          <a:solidFill>
            <a:schemeClr val="tx1"/>
          </a:solidFill>
          <a:latin typeface="+mn-lt"/>
          <a:ea typeface="+mn-ea"/>
          <a:cs typeface="+mn-cs"/>
        </a:defRPr>
      </a:lvl8pPr>
      <a:lvl9pPr marL="9404509" algn="l" defTabSz="2351126" rtl="0" eaLnBrk="1" latinLnBrk="0" hangingPunct="1">
        <a:defRPr sz="46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19" name="Rounded Rectangle 7">
            <a:extLst>
              <a:ext uri="{FF2B5EF4-FFF2-40B4-BE49-F238E27FC236}">
                <a16:creationId xmlns:a16="http://schemas.microsoft.com/office/drawing/2014/main" id="{45EFA5E1-D358-798D-6A39-DB625C4FB17F}"/>
              </a:ext>
            </a:extLst>
          </p:cNvPr>
          <p:cNvSpPr/>
          <p:nvPr/>
        </p:nvSpPr>
        <p:spPr>
          <a:xfrm>
            <a:off x="11017897" y="22309187"/>
            <a:ext cx="10509272" cy="4103196"/>
          </a:xfrm>
          <a:prstGeom prst="roundRect">
            <a:avLst>
              <a:gd name="adj" fmla="val 300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Verdana" panose="020B0604030504040204" pitchFamily="34" charset="0"/>
              <a:ea typeface="Verdana" panose="020B0604030504040204" pitchFamily="34" charset="0"/>
              <a:cs typeface="Verdana" panose="020B0604030504040204" pitchFamily="34" charset="0"/>
            </a:endParaRPr>
          </a:p>
        </p:txBody>
      </p:sp>
      <p:sp>
        <p:nvSpPr>
          <p:cNvPr id="16" name="Rounded Rectangle 7">
            <a:extLst>
              <a:ext uri="{FF2B5EF4-FFF2-40B4-BE49-F238E27FC236}">
                <a16:creationId xmlns:a16="http://schemas.microsoft.com/office/drawing/2014/main" id="{3F2C1627-5982-17ED-4620-11ED39FAFC72}"/>
              </a:ext>
            </a:extLst>
          </p:cNvPr>
          <p:cNvSpPr/>
          <p:nvPr/>
        </p:nvSpPr>
        <p:spPr>
          <a:xfrm>
            <a:off x="10815464" y="4884965"/>
            <a:ext cx="10796826" cy="9462644"/>
          </a:xfrm>
          <a:prstGeom prst="roundRect">
            <a:avLst>
              <a:gd name="adj" fmla="val 220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Verdana" panose="020B0604030504040204" pitchFamily="34" charset="0"/>
              <a:ea typeface="Verdana" panose="020B0604030504040204" pitchFamily="34" charset="0"/>
              <a:cs typeface="Verdana" panose="020B0604030504040204" pitchFamily="34" charset="0"/>
            </a:endParaRPr>
          </a:p>
        </p:txBody>
      </p:sp>
      <p:pic>
        <p:nvPicPr>
          <p:cNvPr id="7" name="Picture 6" descr="Background pattern&#10;&#10;Description automatically generated">
            <a:extLst>
              <a:ext uri="{FF2B5EF4-FFF2-40B4-BE49-F238E27FC236}">
                <a16:creationId xmlns:a16="http://schemas.microsoft.com/office/drawing/2014/main" id="{A2003A19-3840-DA4F-90F1-76F35B6CB8C9}"/>
              </a:ext>
            </a:extLst>
          </p:cNvPr>
          <p:cNvPicPr>
            <a:picLocks noChangeAspect="1"/>
          </p:cNvPicPr>
          <p:nvPr/>
        </p:nvPicPr>
        <p:blipFill rotWithShape="1">
          <a:blip r:embed="rId3">
            <a:extLst>
              <a:ext uri="{28A0092B-C50C-407E-A947-70E740481C1C}">
                <a14:useLocalDpi xmlns:a14="http://schemas.microsoft.com/office/drawing/2010/main" val="0"/>
              </a:ext>
            </a:extLst>
          </a:blip>
          <a:srcRect t="62963"/>
          <a:stretch/>
        </p:blipFill>
        <p:spPr>
          <a:xfrm>
            <a:off x="0" y="0"/>
            <a:ext cx="21945600" cy="4572001"/>
          </a:xfrm>
          <a:prstGeom prst="rect">
            <a:avLst/>
          </a:prstGeom>
        </p:spPr>
      </p:pic>
      <p:sp>
        <p:nvSpPr>
          <p:cNvPr id="26" name="TextBox 5">
            <a:extLst>
              <a:ext uri="{FF2B5EF4-FFF2-40B4-BE49-F238E27FC236}">
                <a16:creationId xmlns:a16="http://schemas.microsoft.com/office/drawing/2014/main" id="{5181264A-062E-C246-AA12-249B637CA50F}"/>
              </a:ext>
            </a:extLst>
          </p:cNvPr>
          <p:cNvSpPr txBox="1">
            <a:spLocks noChangeArrowheads="1"/>
          </p:cNvSpPr>
          <p:nvPr/>
        </p:nvSpPr>
        <p:spPr bwMode="auto">
          <a:xfrm>
            <a:off x="366094" y="427716"/>
            <a:ext cx="13065871" cy="3724096"/>
          </a:xfrm>
          <a:prstGeom prst="rect">
            <a:avLst/>
          </a:prstGeom>
          <a:noFill/>
          <a:ln w="9525">
            <a:noFill/>
            <a:miter lim="800000"/>
            <a:headEnd/>
            <a:tailEnd/>
          </a:ln>
        </p:spPr>
        <p:txBody>
          <a:bodyPr wrap="square">
            <a:spAutoFit/>
          </a:bodyPr>
          <a:lstStyle/>
          <a:p>
            <a:pPr>
              <a:lnSpc>
                <a:spcPct val="150000"/>
              </a:lnSpc>
            </a:pPr>
            <a:r>
              <a:rPr lang="en-US" sz="6000" b="1" dirty="0">
                <a:latin typeface="Verdana" panose="020B0604030504040204" pitchFamily="34" charset="0"/>
                <a:ea typeface="Verdana" panose="020B0604030504040204" pitchFamily="34" charset="0"/>
                <a:cs typeface="Verdana" panose="020B0604030504040204" pitchFamily="34" charset="0"/>
              </a:rPr>
              <a:t> FANTASY STOCKS</a:t>
            </a:r>
          </a:p>
          <a:p>
            <a:pPr marL="457200" indent="-457200">
              <a:buFont typeface="Arial" panose="020B0604020202020204" pitchFamily="34" charset="0"/>
              <a:buChar char="•"/>
            </a:pPr>
            <a:r>
              <a:rPr lang="en-US" sz="2800" dirty="0">
                <a:latin typeface="Verdana" panose="020B0604030504040204" pitchFamily="34" charset="0"/>
                <a:ea typeface="Verdana" panose="020B0604030504040204" pitchFamily="34" charset="0"/>
                <a:cs typeface="Verdana" panose="020B0604030504040204" pitchFamily="34" charset="0"/>
              </a:rPr>
              <a:t>Aya Zourgani, Ryder Paulus, Paul Davis</a:t>
            </a:r>
            <a:endParaRPr lang="en-US" b="1" dirty="0"/>
          </a:p>
          <a:p>
            <a:pPr marL="457200" indent="-457200">
              <a:buFont typeface="Arial" panose="020B0604020202020204" pitchFamily="34" charset="0"/>
              <a:buChar char="•"/>
            </a:pPr>
            <a:r>
              <a:rPr lang="en-US" sz="2800" dirty="0">
                <a:latin typeface="Verdana" panose="020B0604030504040204" pitchFamily="34" charset="0"/>
                <a:ea typeface="Verdana" panose="020B0604030504040204" pitchFamily="34" charset="0"/>
                <a:cs typeface="Verdana" panose="020B0604030504040204" pitchFamily="34" charset="0"/>
              </a:rPr>
              <a:t>Professor Nancy Reddig, Dr. Sara Atwood</a:t>
            </a:r>
          </a:p>
          <a:p>
            <a:pPr>
              <a:lnSpc>
                <a:spcPts val="5400"/>
              </a:lnSpc>
            </a:pPr>
            <a:endParaRPr lang="en-US" sz="6000" b="1" dirty="0">
              <a:latin typeface="Verdana" panose="020B0604030504040204" pitchFamily="34" charset="0"/>
              <a:ea typeface="Verdana" panose="020B0604030504040204" pitchFamily="34" charset="0"/>
              <a:cs typeface="Verdana" panose="020B0604030504040204" pitchFamily="34" charset="0"/>
            </a:endParaRPr>
          </a:p>
          <a:p>
            <a:pPr>
              <a:lnSpc>
                <a:spcPts val="5400"/>
              </a:lnSpc>
            </a:pPr>
            <a:r>
              <a:rPr lang="en-US" sz="6000" b="1" dirty="0">
                <a:latin typeface="Verdana" panose="020B0604030504040204" pitchFamily="34" charset="0"/>
                <a:ea typeface="Verdana" panose="020B0604030504040204" pitchFamily="34" charset="0"/>
                <a:cs typeface="Verdana" panose="020B0604030504040204" pitchFamily="34" charset="0"/>
              </a:rPr>
              <a:t> </a:t>
            </a:r>
          </a:p>
        </p:txBody>
      </p:sp>
      <p:sp>
        <p:nvSpPr>
          <p:cNvPr id="30" name="TextBox 5">
            <a:extLst>
              <a:ext uri="{FF2B5EF4-FFF2-40B4-BE49-F238E27FC236}">
                <a16:creationId xmlns:a16="http://schemas.microsoft.com/office/drawing/2014/main" id="{C0DFC760-15A9-E74F-85E4-9210EF3EAB9A}"/>
              </a:ext>
            </a:extLst>
          </p:cNvPr>
          <p:cNvSpPr txBox="1">
            <a:spLocks noChangeArrowheads="1"/>
          </p:cNvSpPr>
          <p:nvPr/>
        </p:nvSpPr>
        <p:spPr bwMode="auto">
          <a:xfrm>
            <a:off x="11017154" y="5209641"/>
            <a:ext cx="10510015" cy="718082"/>
          </a:xfrm>
          <a:prstGeom prst="rect">
            <a:avLst/>
          </a:prstGeom>
          <a:noFill/>
          <a:ln w="9525">
            <a:noFill/>
            <a:miter lim="800000"/>
            <a:headEnd/>
            <a:tailEnd/>
          </a:ln>
        </p:spPr>
        <p:txBody>
          <a:bodyPr wrap="square">
            <a:spAutoFit/>
          </a:bodyPr>
          <a:lstStyle/>
          <a:p>
            <a:pPr>
              <a:lnSpc>
                <a:spcPts val="5400"/>
              </a:lnSpc>
            </a:pPr>
            <a:r>
              <a:rPr lang="en-US" sz="4000" b="1" dirty="0">
                <a:solidFill>
                  <a:srgbClr val="004B98"/>
                </a:solidFill>
                <a:latin typeface="Verdana" panose="020B0604030504040204" pitchFamily="34" charset="0"/>
                <a:ea typeface="Verdana" panose="020B0604030504040204" pitchFamily="34" charset="0"/>
                <a:cs typeface="Verdana" panose="020B0604030504040204" pitchFamily="34" charset="0"/>
              </a:rPr>
              <a:t>TECHNICAL DESIGN &amp; DATA MODEL</a:t>
            </a:r>
          </a:p>
        </p:txBody>
      </p:sp>
      <p:sp>
        <p:nvSpPr>
          <p:cNvPr id="32" name="Rectangle 31">
            <a:extLst>
              <a:ext uri="{FF2B5EF4-FFF2-40B4-BE49-F238E27FC236}">
                <a16:creationId xmlns:a16="http://schemas.microsoft.com/office/drawing/2014/main" id="{A30A9D2C-1A4F-6C43-B607-78408483E904}"/>
              </a:ext>
            </a:extLst>
          </p:cNvPr>
          <p:cNvSpPr/>
          <p:nvPr/>
        </p:nvSpPr>
        <p:spPr>
          <a:xfrm>
            <a:off x="16042" y="26754364"/>
            <a:ext cx="21948899" cy="2506436"/>
          </a:xfrm>
          <a:prstGeom prst="rect">
            <a:avLst/>
          </a:prstGeom>
          <a:solidFill>
            <a:srgbClr val="0A224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latin typeface="Verdana" panose="020B0604030504040204" pitchFamily="34" charset="0"/>
              <a:ea typeface="Verdana" panose="020B0604030504040204" pitchFamily="34" charset="0"/>
              <a:cs typeface="Verdana" panose="020B0604030504040204" pitchFamily="34" charset="0"/>
            </a:endParaRPr>
          </a:p>
        </p:txBody>
      </p:sp>
      <p:sp>
        <p:nvSpPr>
          <p:cNvPr id="6" name="Rectangle 5">
            <a:extLst>
              <a:ext uri="{FF2B5EF4-FFF2-40B4-BE49-F238E27FC236}">
                <a16:creationId xmlns:a16="http://schemas.microsoft.com/office/drawing/2014/main" id="{14F8300E-597A-2E48-AA00-E49A657DC547}"/>
              </a:ext>
            </a:extLst>
          </p:cNvPr>
          <p:cNvSpPr/>
          <p:nvPr/>
        </p:nvSpPr>
        <p:spPr>
          <a:xfrm>
            <a:off x="8330928" y="27906406"/>
            <a:ext cx="13196241" cy="728726"/>
          </a:xfrm>
          <a:prstGeom prst="rect">
            <a:avLst/>
          </a:prstGeom>
        </p:spPr>
        <p:txBody>
          <a:bodyPr wrap="none">
            <a:spAutoFit/>
          </a:bodyPr>
          <a:lstStyle/>
          <a:p>
            <a:pPr>
              <a:lnSpc>
                <a:spcPts val="5400"/>
              </a:lnSpc>
            </a:pPr>
            <a:r>
              <a:rPr lang="en-US" sz="4400" b="1" dirty="0">
                <a:latin typeface="Verdana" panose="020B0604030504040204" pitchFamily="34" charset="0"/>
                <a:ea typeface="Verdana" panose="020B0604030504040204" pitchFamily="34" charset="0"/>
                <a:cs typeface="Verdana" panose="020B0604030504040204" pitchFamily="34" charset="0"/>
              </a:rPr>
              <a:t>E</a:t>
            </a:r>
            <a:r>
              <a:rPr lang="en-US" sz="3600" b="1" dirty="0">
                <a:solidFill>
                  <a:srgbClr val="3FB4E5"/>
                </a:solidFill>
                <a:latin typeface="Verdana" panose="020B0604030504040204" pitchFamily="34" charset="0"/>
                <a:ea typeface="Verdana" panose="020B0604030504040204" pitchFamily="34" charset="0"/>
                <a:cs typeface="Verdana" panose="020B0604030504040204" pitchFamily="34" charset="0"/>
              </a:rPr>
              <a:t>DUCATE FOR SERVICE. </a:t>
            </a:r>
            <a:r>
              <a:rPr lang="en-US" sz="4400" b="1" dirty="0">
                <a:latin typeface="Verdana" panose="020B0604030504040204" pitchFamily="34" charset="0"/>
                <a:ea typeface="Verdana" panose="020B0604030504040204" pitchFamily="34" charset="0"/>
                <a:cs typeface="Verdana" panose="020B0604030504040204" pitchFamily="34" charset="0"/>
              </a:rPr>
              <a:t>E</a:t>
            </a:r>
            <a:r>
              <a:rPr lang="en-US" sz="3600" b="1" dirty="0">
                <a:solidFill>
                  <a:srgbClr val="3FB4E5"/>
                </a:solidFill>
                <a:latin typeface="Verdana" panose="020B0604030504040204" pitchFamily="34" charset="0"/>
                <a:ea typeface="Verdana" panose="020B0604030504040204" pitchFamily="34" charset="0"/>
                <a:cs typeface="Verdana" panose="020B0604030504040204" pitchFamily="34" charset="0"/>
              </a:rPr>
              <a:t>NGINEER FOR SOCIETY.</a:t>
            </a:r>
          </a:p>
        </p:txBody>
      </p:sp>
      <p:sp>
        <p:nvSpPr>
          <p:cNvPr id="18" name="Rounded Rectangle 7">
            <a:extLst>
              <a:ext uri="{FF2B5EF4-FFF2-40B4-BE49-F238E27FC236}">
                <a16:creationId xmlns:a16="http://schemas.microsoft.com/office/drawing/2014/main" id="{BC1E35BE-55F3-DFEA-F1B0-6FBF154E9C6D}"/>
              </a:ext>
            </a:extLst>
          </p:cNvPr>
          <p:cNvSpPr>
            <a:spLocks noGrp="1" noRot="1" noMove="1" noResize="1" noEditPoints="1" noAdjustHandles="1" noChangeArrowheads="1" noChangeShapeType="1"/>
          </p:cNvSpPr>
          <p:nvPr/>
        </p:nvSpPr>
        <p:spPr>
          <a:xfrm>
            <a:off x="366094" y="22309187"/>
            <a:ext cx="10259534" cy="4132213"/>
          </a:xfrm>
          <a:prstGeom prst="roundRect">
            <a:avLst>
              <a:gd name="adj" fmla="val 300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Verdana" panose="020B0604030504040204" pitchFamily="34" charset="0"/>
              <a:ea typeface="Verdana" panose="020B0604030504040204" pitchFamily="34" charset="0"/>
              <a:cs typeface="Verdana" panose="020B0604030504040204" pitchFamily="34" charset="0"/>
            </a:endParaRPr>
          </a:p>
        </p:txBody>
      </p:sp>
      <p:sp>
        <p:nvSpPr>
          <p:cNvPr id="15" name="Rounded Rectangle 7">
            <a:extLst>
              <a:ext uri="{FF2B5EF4-FFF2-40B4-BE49-F238E27FC236}">
                <a16:creationId xmlns:a16="http://schemas.microsoft.com/office/drawing/2014/main" id="{802046BA-4E0A-0A46-F149-03D05F317820}"/>
              </a:ext>
            </a:extLst>
          </p:cNvPr>
          <p:cNvSpPr>
            <a:spLocks noGrp="1" noRot="1" noMove="1" noResize="1" noEditPoints="1" noAdjustHandles="1" noChangeArrowheads="1" noChangeShapeType="1"/>
          </p:cNvSpPr>
          <p:nvPr/>
        </p:nvSpPr>
        <p:spPr>
          <a:xfrm>
            <a:off x="366094" y="8085556"/>
            <a:ext cx="9964938" cy="6262053"/>
          </a:xfrm>
          <a:prstGeom prst="roundRect">
            <a:avLst>
              <a:gd name="adj" fmla="val 220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Verdana" panose="020B0604030504040204" pitchFamily="34" charset="0"/>
              <a:ea typeface="Verdana" panose="020B0604030504040204" pitchFamily="34" charset="0"/>
              <a:cs typeface="Verdana" panose="020B0604030504040204" pitchFamily="34" charset="0"/>
            </a:endParaRPr>
          </a:p>
        </p:txBody>
      </p:sp>
      <p:sp>
        <p:nvSpPr>
          <p:cNvPr id="14" name="Rounded Rectangle 7">
            <a:extLst>
              <a:ext uri="{FF2B5EF4-FFF2-40B4-BE49-F238E27FC236}">
                <a16:creationId xmlns:a16="http://schemas.microsoft.com/office/drawing/2014/main" id="{874C2C8B-2FD1-E9BA-1804-053D007121DE}"/>
              </a:ext>
            </a:extLst>
          </p:cNvPr>
          <p:cNvSpPr>
            <a:spLocks noGrp="1" noRot="1" noMove="1" noResize="1" noEditPoints="1" noAdjustHandles="1" noChangeArrowheads="1" noChangeShapeType="1"/>
          </p:cNvSpPr>
          <p:nvPr/>
        </p:nvSpPr>
        <p:spPr>
          <a:xfrm>
            <a:off x="366094" y="4874186"/>
            <a:ext cx="9964937" cy="2763853"/>
          </a:xfrm>
          <a:prstGeom prst="roundRect">
            <a:avLst>
              <a:gd name="adj" fmla="val 758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latin typeface="Verdana" panose="020B0604030504040204" pitchFamily="34" charset="0"/>
              <a:ea typeface="Verdana" panose="020B0604030504040204" pitchFamily="34" charset="0"/>
              <a:cs typeface="Verdana" panose="020B0604030504040204" pitchFamily="34" charset="0"/>
            </a:endParaRPr>
          </a:p>
        </p:txBody>
      </p:sp>
      <p:sp>
        <p:nvSpPr>
          <p:cNvPr id="8" name="Rounded Rectangle 7">
            <a:extLst>
              <a:ext uri="{FF2B5EF4-FFF2-40B4-BE49-F238E27FC236}">
                <a16:creationId xmlns:a16="http://schemas.microsoft.com/office/drawing/2014/main" id="{EA59D6CB-81AA-E84E-B518-60203D9CB40B}"/>
              </a:ext>
            </a:extLst>
          </p:cNvPr>
          <p:cNvSpPr>
            <a:spLocks noGrp="1" noRot="1" noMove="1" noResize="1" noEditPoints="1" noAdjustHandles="1" noChangeArrowheads="1" noChangeShapeType="1"/>
          </p:cNvSpPr>
          <p:nvPr/>
        </p:nvSpPr>
        <p:spPr>
          <a:xfrm>
            <a:off x="366094" y="14660574"/>
            <a:ext cx="21169698" cy="7329348"/>
          </a:xfrm>
          <a:prstGeom prst="roundRect">
            <a:avLst>
              <a:gd name="adj" fmla="val 300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Figma Mockups</a:t>
            </a:r>
            <a:endParaRPr lang="en-US" dirty="0">
              <a:effectLst/>
            </a:endParaRPr>
          </a:p>
        </p:txBody>
      </p:sp>
      <p:sp>
        <p:nvSpPr>
          <p:cNvPr id="37" name="TextBox 5">
            <a:extLst>
              <a:ext uri="{FF2B5EF4-FFF2-40B4-BE49-F238E27FC236}">
                <a16:creationId xmlns:a16="http://schemas.microsoft.com/office/drawing/2014/main" id="{3EE91195-4D0D-FD48-8ED2-263DC56EE138}"/>
              </a:ext>
            </a:extLst>
          </p:cNvPr>
          <p:cNvSpPr txBox="1">
            <a:spLocks noChangeArrowheads="1"/>
          </p:cNvSpPr>
          <p:nvPr/>
        </p:nvSpPr>
        <p:spPr bwMode="auto">
          <a:xfrm>
            <a:off x="591837" y="8282681"/>
            <a:ext cx="9157308" cy="1323439"/>
          </a:xfrm>
          <a:prstGeom prst="rect">
            <a:avLst/>
          </a:prstGeom>
          <a:noFill/>
          <a:ln w="9525">
            <a:noFill/>
            <a:miter lim="800000"/>
            <a:headEnd/>
            <a:tailEnd/>
          </a:ln>
        </p:spPr>
        <p:txBody>
          <a:bodyPr wrap="square">
            <a:spAutoFit/>
          </a:bodyPr>
          <a:lstStyle/>
          <a:p>
            <a:r>
              <a:rPr lang="en-US" sz="4000" b="1" dirty="0">
                <a:solidFill>
                  <a:srgbClr val="004B98"/>
                </a:solidFill>
                <a:latin typeface="Verdana" panose="020B0604030504040204" pitchFamily="34" charset="0"/>
                <a:ea typeface="Verdana" panose="020B0604030504040204" pitchFamily="34" charset="0"/>
                <a:cs typeface="Verdana" panose="020B0604030504040204" pitchFamily="34" charset="0"/>
              </a:rPr>
              <a:t>DESIGN SPECIFICATIONS &amp; SYSTEM REQUIREMENTS</a:t>
            </a:r>
          </a:p>
        </p:txBody>
      </p:sp>
      <p:sp>
        <p:nvSpPr>
          <p:cNvPr id="39" name="TextBox 5">
            <a:extLst>
              <a:ext uri="{FF2B5EF4-FFF2-40B4-BE49-F238E27FC236}">
                <a16:creationId xmlns:a16="http://schemas.microsoft.com/office/drawing/2014/main" id="{A787EF9C-4AF3-C040-9DE6-E90BD8D019B9}"/>
              </a:ext>
            </a:extLst>
          </p:cNvPr>
          <p:cNvSpPr txBox="1">
            <a:spLocks noChangeArrowheads="1"/>
          </p:cNvSpPr>
          <p:nvPr/>
        </p:nvSpPr>
        <p:spPr bwMode="auto">
          <a:xfrm>
            <a:off x="591837" y="22510095"/>
            <a:ext cx="9714626" cy="1410579"/>
          </a:xfrm>
          <a:prstGeom prst="rect">
            <a:avLst/>
          </a:prstGeom>
          <a:noFill/>
          <a:ln w="9525">
            <a:noFill/>
            <a:miter lim="800000"/>
            <a:headEnd/>
            <a:tailEnd/>
          </a:ln>
        </p:spPr>
        <p:txBody>
          <a:bodyPr wrap="square">
            <a:spAutoFit/>
          </a:bodyPr>
          <a:lstStyle/>
          <a:p>
            <a:pPr>
              <a:lnSpc>
                <a:spcPts val="5400"/>
              </a:lnSpc>
            </a:pPr>
            <a:r>
              <a:rPr lang="en-US" sz="4000" b="1" dirty="0">
                <a:solidFill>
                  <a:srgbClr val="004B98"/>
                </a:solidFill>
                <a:latin typeface="Verdana" panose="020B0604030504040204" pitchFamily="34" charset="0"/>
                <a:ea typeface="Verdana" panose="020B0604030504040204" pitchFamily="34" charset="0"/>
                <a:cs typeface="Verdana" panose="020B0604030504040204" pitchFamily="34" charset="0"/>
              </a:rPr>
              <a:t>TESTING PROCESS</a:t>
            </a:r>
          </a:p>
          <a:p>
            <a:pPr>
              <a:lnSpc>
                <a:spcPts val="5400"/>
              </a:lnSpc>
            </a:pPr>
            <a:r>
              <a:rPr lang="en-US" sz="4000" b="1" dirty="0">
                <a:solidFill>
                  <a:srgbClr val="004B98"/>
                </a:solidFill>
                <a:latin typeface="Verdana" panose="020B0604030504040204" pitchFamily="34" charset="0"/>
                <a:ea typeface="Verdana" panose="020B0604030504040204" pitchFamily="34" charset="0"/>
                <a:cs typeface="Verdana" panose="020B0604030504040204" pitchFamily="34" charset="0"/>
              </a:rPr>
              <a:t>OR LESSONS LEARNED</a:t>
            </a:r>
          </a:p>
        </p:txBody>
      </p:sp>
      <p:sp>
        <p:nvSpPr>
          <p:cNvPr id="41" name="TextBox 5">
            <a:extLst>
              <a:ext uri="{FF2B5EF4-FFF2-40B4-BE49-F238E27FC236}">
                <a16:creationId xmlns:a16="http://schemas.microsoft.com/office/drawing/2014/main" id="{D2D11FAC-831D-D343-846B-1A97A88A4976}"/>
              </a:ext>
            </a:extLst>
          </p:cNvPr>
          <p:cNvSpPr txBox="1">
            <a:spLocks noChangeArrowheads="1"/>
          </p:cNvSpPr>
          <p:nvPr/>
        </p:nvSpPr>
        <p:spPr bwMode="auto">
          <a:xfrm>
            <a:off x="11191785" y="22510095"/>
            <a:ext cx="9714626" cy="1421223"/>
          </a:xfrm>
          <a:prstGeom prst="rect">
            <a:avLst/>
          </a:prstGeom>
          <a:noFill/>
          <a:ln w="9525">
            <a:noFill/>
            <a:miter lim="800000"/>
            <a:headEnd/>
            <a:tailEnd/>
          </a:ln>
        </p:spPr>
        <p:txBody>
          <a:bodyPr wrap="square">
            <a:spAutoFit/>
          </a:bodyPr>
          <a:lstStyle/>
          <a:p>
            <a:pPr>
              <a:lnSpc>
                <a:spcPts val="5400"/>
              </a:lnSpc>
            </a:pPr>
            <a:r>
              <a:rPr lang="en-US" sz="4400" b="1" dirty="0">
                <a:solidFill>
                  <a:srgbClr val="004B98"/>
                </a:solidFill>
                <a:latin typeface="Verdana" panose="020B0604030504040204" pitchFamily="34" charset="0"/>
                <a:ea typeface="Verdana" panose="020B0604030504040204" pitchFamily="34" charset="0"/>
                <a:cs typeface="Verdana" panose="020B0604030504040204" pitchFamily="34" charset="0"/>
              </a:rPr>
              <a:t>REFERENCES &amp; ACKNOWLEDGEMENTS</a:t>
            </a:r>
          </a:p>
        </p:txBody>
      </p:sp>
      <p:sp>
        <p:nvSpPr>
          <p:cNvPr id="42" name="TextBox 5">
            <a:extLst>
              <a:ext uri="{FF2B5EF4-FFF2-40B4-BE49-F238E27FC236}">
                <a16:creationId xmlns:a16="http://schemas.microsoft.com/office/drawing/2014/main" id="{FC334FAC-0EBE-6640-BE53-DCB61AFB98B1}"/>
              </a:ext>
            </a:extLst>
          </p:cNvPr>
          <p:cNvSpPr txBox="1">
            <a:spLocks noChangeArrowheads="1"/>
          </p:cNvSpPr>
          <p:nvPr/>
        </p:nvSpPr>
        <p:spPr bwMode="auto">
          <a:xfrm>
            <a:off x="616403" y="5864932"/>
            <a:ext cx="8756195" cy="1200329"/>
          </a:xfrm>
          <a:prstGeom prst="rect">
            <a:avLst/>
          </a:prstGeom>
          <a:noFill/>
          <a:ln w="9525">
            <a:noFill/>
            <a:miter lim="800000"/>
            <a:headEnd/>
            <a:tailEnd/>
          </a:ln>
        </p:spPr>
        <p:txBody>
          <a:bodyPr wrap="square">
            <a:spAutoFit/>
          </a:bodyPr>
          <a:lstStyle/>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Create an interdisciplinary fantasy stock game, akin to Fantasy Football, to allow beginners to gain knowledge and comfort level with the stock market</a:t>
            </a:r>
            <a:endParaRPr lang="en-US" sz="2400" dirty="0">
              <a:solidFill>
                <a:srgbClr val="0A2240"/>
              </a:solidFill>
              <a:latin typeface="Verdana" panose="020B0604030504040204" pitchFamily="34" charset="0"/>
              <a:ea typeface="Verdana" panose="020B0604030504040204" pitchFamily="34" charset="0"/>
              <a:cs typeface="Verdana" panose="020B0604030504040204" pitchFamily="34" charset="0"/>
            </a:endParaRPr>
          </a:p>
        </p:txBody>
      </p:sp>
      <p:pic>
        <p:nvPicPr>
          <p:cNvPr id="11" name="Picture 10" descr="Logo, company name&#10;&#10;Description automatically generated">
            <a:extLst>
              <a:ext uri="{FF2B5EF4-FFF2-40B4-BE49-F238E27FC236}">
                <a16:creationId xmlns:a16="http://schemas.microsoft.com/office/drawing/2014/main" id="{CDDD39E9-C2DD-7D49-BA3B-A857464A41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957655" y="-226231"/>
            <a:ext cx="5759265" cy="3241772"/>
          </a:xfrm>
          <a:prstGeom prst="rect">
            <a:avLst/>
          </a:prstGeom>
        </p:spPr>
      </p:pic>
      <p:sp>
        <p:nvSpPr>
          <p:cNvPr id="24" name="TextBox 23">
            <a:extLst>
              <a:ext uri="{FF2B5EF4-FFF2-40B4-BE49-F238E27FC236}">
                <a16:creationId xmlns:a16="http://schemas.microsoft.com/office/drawing/2014/main" id="{803DBD16-5AE4-3075-B381-675F35693C72}"/>
              </a:ext>
            </a:extLst>
          </p:cNvPr>
          <p:cNvSpPr txBox="1"/>
          <p:nvPr/>
        </p:nvSpPr>
        <p:spPr>
          <a:xfrm>
            <a:off x="616403" y="14857873"/>
            <a:ext cx="6764109" cy="718082"/>
          </a:xfrm>
          <a:prstGeom prst="rect">
            <a:avLst/>
          </a:prstGeom>
          <a:noFill/>
        </p:spPr>
        <p:txBody>
          <a:bodyPr wrap="square">
            <a:spAutoFit/>
          </a:bodyPr>
          <a:lstStyle/>
          <a:p>
            <a:pPr>
              <a:lnSpc>
                <a:spcPts val="5400"/>
              </a:lnSpc>
              <a:spcAft>
                <a:spcPts val="1200"/>
              </a:spcAft>
            </a:pPr>
            <a:r>
              <a:rPr lang="en-US" sz="4000" b="1" dirty="0">
                <a:solidFill>
                  <a:srgbClr val="004B98"/>
                </a:solidFill>
                <a:latin typeface="Verdana" panose="020B0604030504040204" pitchFamily="34" charset="0"/>
                <a:ea typeface="Verdana" panose="020B0604030504040204" pitchFamily="34" charset="0"/>
                <a:cs typeface="Verdana" panose="020B0604030504040204" pitchFamily="34" charset="0"/>
              </a:rPr>
              <a:t>PROTOTYPE/PROCESS</a:t>
            </a:r>
            <a:endParaRPr lang="en-US" sz="4000" b="1"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
        <p:nvSpPr>
          <p:cNvPr id="25" name="TextBox 24">
            <a:extLst>
              <a:ext uri="{FF2B5EF4-FFF2-40B4-BE49-F238E27FC236}">
                <a16:creationId xmlns:a16="http://schemas.microsoft.com/office/drawing/2014/main" id="{E4C1FA25-A872-5437-2A4A-A31B0DD3A49C}"/>
              </a:ext>
            </a:extLst>
          </p:cNvPr>
          <p:cNvSpPr txBox="1"/>
          <p:nvPr/>
        </p:nvSpPr>
        <p:spPr>
          <a:xfrm>
            <a:off x="11622045" y="27291435"/>
            <a:ext cx="9905124" cy="677108"/>
          </a:xfrm>
          <a:prstGeom prst="rect">
            <a:avLst/>
          </a:prstGeom>
          <a:noFill/>
        </p:spPr>
        <p:txBody>
          <a:bodyPr wrap="square" lIns="91440" tIns="45720" rIns="91440" bIns="45720" rtlCol="0" anchor="t">
            <a:spAutoFit/>
          </a:bodyPr>
          <a:lstStyle/>
          <a:p>
            <a:pPr algn="r">
              <a:spcAft>
                <a:spcPts val="1200"/>
              </a:spcAft>
              <a:tabLst>
                <a:tab pos="24070688" algn="l"/>
              </a:tabLst>
            </a:pPr>
            <a:r>
              <a:rPr lang="en-US" sz="3800" b="1" dirty="0">
                <a:latin typeface="Verdana"/>
                <a:ea typeface="Verdana"/>
                <a:cs typeface="Verdana" panose="020B0604030504040204" pitchFamily="34" charset="0"/>
              </a:rPr>
              <a:t>Software Engineering Project 2025</a:t>
            </a:r>
            <a:endParaRPr lang="en-US" sz="3800" b="1" dirty="0">
              <a:latin typeface="Verdana" panose="020B0604030504040204" pitchFamily="34" charset="0"/>
              <a:ea typeface="Verdana" panose="020B0604030504040204" pitchFamily="34" charset="0"/>
              <a:cs typeface="Verdana" panose="020B0604030504040204" pitchFamily="34" charset="0"/>
            </a:endParaRPr>
          </a:p>
        </p:txBody>
      </p:sp>
      <p:sp>
        <p:nvSpPr>
          <p:cNvPr id="5" name="TextBox 4">
            <a:extLst>
              <a:ext uri="{FF2B5EF4-FFF2-40B4-BE49-F238E27FC236}">
                <a16:creationId xmlns:a16="http://schemas.microsoft.com/office/drawing/2014/main" id="{7D6DCAA3-DC97-B6BC-BCC6-6BC83AE521B9}"/>
              </a:ext>
            </a:extLst>
          </p:cNvPr>
          <p:cNvSpPr txBox="1"/>
          <p:nvPr/>
        </p:nvSpPr>
        <p:spPr>
          <a:xfrm>
            <a:off x="591837" y="5148553"/>
            <a:ext cx="7806440" cy="718082"/>
          </a:xfrm>
          <a:prstGeom prst="rect">
            <a:avLst/>
          </a:prstGeom>
          <a:noFill/>
        </p:spPr>
        <p:txBody>
          <a:bodyPr wrap="square">
            <a:spAutoFit/>
          </a:bodyPr>
          <a:lstStyle/>
          <a:p>
            <a:pPr>
              <a:lnSpc>
                <a:spcPts val="5400"/>
              </a:lnSpc>
            </a:pPr>
            <a:r>
              <a:rPr lang="en-US" sz="4000" b="1" dirty="0">
                <a:solidFill>
                  <a:srgbClr val="004B98"/>
                </a:solidFill>
                <a:latin typeface="Verdana" panose="020B0604030504040204" pitchFamily="34" charset="0"/>
                <a:ea typeface="Verdana" panose="020B0604030504040204" pitchFamily="34" charset="0"/>
                <a:cs typeface="Verdana" panose="020B0604030504040204" pitchFamily="34" charset="0"/>
              </a:rPr>
              <a:t>OPPORTUNITY/PURPOSE</a:t>
            </a:r>
          </a:p>
        </p:txBody>
      </p:sp>
      <p:sp>
        <p:nvSpPr>
          <p:cNvPr id="20" name="TextBox 19">
            <a:extLst>
              <a:ext uri="{FF2B5EF4-FFF2-40B4-BE49-F238E27FC236}">
                <a16:creationId xmlns:a16="http://schemas.microsoft.com/office/drawing/2014/main" id="{B16DB4C6-CCF2-C6DA-DE1E-F4129D704119}"/>
              </a:ext>
            </a:extLst>
          </p:cNvPr>
          <p:cNvSpPr txBox="1"/>
          <p:nvPr/>
        </p:nvSpPr>
        <p:spPr>
          <a:xfrm>
            <a:off x="616405" y="9625626"/>
            <a:ext cx="7444753" cy="4562788"/>
          </a:xfrm>
          <a:prstGeom prst="rect">
            <a:avLst/>
          </a:prstGeom>
          <a:noFill/>
        </p:spPr>
        <p:txBody>
          <a:bodyPr wrap="square">
            <a:spAutoFit/>
          </a:bodyPr>
          <a:lstStyle/>
          <a:p>
            <a:pPr marL="342900" indent="-342900">
              <a:buFontTx/>
              <a:buChar char="-"/>
            </a:pPr>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Set up Database, connect to repo, and</a:t>
            </a:r>
          </a:p>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   provide filler data</a:t>
            </a:r>
          </a:p>
          <a:p>
            <a:pPr marL="342900" indent="-342900">
              <a:buFontTx/>
              <a:buChar char="-"/>
            </a:pPr>
            <a:endParaRPr lang="en-US" sz="1050" dirty="0">
              <a:solidFill>
                <a:schemeClr val="bg1"/>
              </a:solidFill>
              <a:latin typeface="Verdana" panose="020B0604030504040204" pitchFamily="34" charset="0"/>
              <a:ea typeface="Verdana" panose="020B0604030504040204" pitchFamily="34" charset="0"/>
              <a:cs typeface="Verdana" panose="020B0604030504040204" pitchFamily="34" charset="0"/>
            </a:endParaRPr>
          </a:p>
          <a:p>
            <a:pPr marL="342900" indent="-342900">
              <a:buFontTx/>
              <a:buChar char="-"/>
            </a:pPr>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Matchup page with User and</a:t>
            </a:r>
          </a:p>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   Opponent Data</a:t>
            </a:r>
          </a:p>
          <a:p>
            <a:pPr marL="457200" indent="-457200">
              <a:buFont typeface="Arial" panose="020B0604020202020204" pitchFamily="34" charset="0"/>
              <a:buChar char="•"/>
            </a:pPr>
            <a:endParaRPr lang="en-US"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  League Page with Rankings and Bracket</a:t>
            </a:r>
          </a:p>
          <a:p>
            <a:endParaRPr lang="en-US"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  Stock Scraper task via Python package</a:t>
            </a:r>
          </a:p>
          <a:p>
            <a:pPr marL="457200" indent="-457200">
              <a:buFont typeface="Arial" panose="020B0604020202020204" pitchFamily="34" charset="0"/>
              <a:buChar char="•"/>
            </a:pPr>
            <a:endParaRPr lang="en-US"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a:p>
            <a:pPr marL="342900" indent="-342900">
              <a:buFontTx/>
              <a:buChar char="-"/>
            </a:pPr>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Round updater task to move</a:t>
            </a:r>
          </a:p>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   league forward</a:t>
            </a:r>
          </a:p>
          <a:p>
            <a:pPr marL="457200" indent="-457200">
              <a:buFont typeface="Arial" panose="020B0604020202020204" pitchFamily="34" charset="0"/>
              <a:buChar char="•"/>
            </a:pPr>
            <a:endParaRPr lang="en-US"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a:p>
            <a:pPr marL="342900" indent="-342900">
              <a:buFontTx/>
              <a:buChar char="-"/>
            </a:pPr>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User page with league &amp; stock selection</a:t>
            </a:r>
          </a:p>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   and user data</a:t>
            </a:r>
          </a:p>
        </p:txBody>
      </p:sp>
      <p:sp>
        <p:nvSpPr>
          <p:cNvPr id="28" name="TextBox 27">
            <a:extLst>
              <a:ext uri="{FF2B5EF4-FFF2-40B4-BE49-F238E27FC236}">
                <a16:creationId xmlns:a16="http://schemas.microsoft.com/office/drawing/2014/main" id="{F218FD5B-B077-8B06-B5FA-766904D1637B}"/>
              </a:ext>
            </a:extLst>
          </p:cNvPr>
          <p:cNvSpPr txBox="1"/>
          <p:nvPr/>
        </p:nvSpPr>
        <p:spPr>
          <a:xfrm>
            <a:off x="631643" y="23931318"/>
            <a:ext cx="9674820" cy="1938992"/>
          </a:xfrm>
          <a:prstGeom prst="rect">
            <a:avLst/>
          </a:prstGeom>
          <a:noFill/>
        </p:spPr>
        <p:txBody>
          <a:bodyPr wrap="square">
            <a:spAutoFit/>
          </a:bodyPr>
          <a:lstStyle/>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Throughout the project, we learned a lot about working within a team and collaborating effectively through GitHub. We worked together to ensure our Git merges were seamless. We also developed our ability to use Trello to stay organized and keep track of our progress.</a:t>
            </a:r>
          </a:p>
        </p:txBody>
      </p:sp>
      <p:sp>
        <p:nvSpPr>
          <p:cNvPr id="31" name="TextBox 30">
            <a:extLst>
              <a:ext uri="{FF2B5EF4-FFF2-40B4-BE49-F238E27FC236}">
                <a16:creationId xmlns:a16="http://schemas.microsoft.com/office/drawing/2014/main" id="{6B8CA31F-6E71-0036-8F67-8A6D6D32879E}"/>
              </a:ext>
            </a:extLst>
          </p:cNvPr>
          <p:cNvSpPr txBox="1"/>
          <p:nvPr/>
        </p:nvSpPr>
        <p:spPr>
          <a:xfrm>
            <a:off x="11191785" y="23891224"/>
            <a:ext cx="9877209" cy="1569660"/>
          </a:xfrm>
          <a:prstGeom prst="rect">
            <a:avLst/>
          </a:prstGeom>
          <a:noFill/>
        </p:spPr>
        <p:txBody>
          <a:bodyPr wrap="square">
            <a:spAutoFit/>
          </a:bodyPr>
          <a:lstStyle/>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Thank you to Professor </a:t>
            </a:r>
            <a:r>
              <a:rPr lang="en-US" sz="2400" dirty="0" err="1">
                <a:solidFill>
                  <a:schemeClr val="bg1"/>
                </a:solidFill>
                <a:latin typeface="Verdana" panose="020B0604030504040204" pitchFamily="34" charset="0"/>
                <a:ea typeface="Verdana" panose="020B0604030504040204" pitchFamily="34" charset="0"/>
                <a:cs typeface="Verdana" panose="020B0604030504040204" pitchFamily="34" charset="0"/>
              </a:rPr>
              <a:t>Reddig</a:t>
            </a:r>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 and TA John for your help throughout this project and course. We would also like to internally thank our team members. A special thanks to Teddy for helping with Aya’s various challenges with Git. </a:t>
            </a:r>
            <a:endParaRPr lang="en-US" sz="2400" dirty="0">
              <a:solidFill>
                <a:srgbClr val="0A2240"/>
              </a:solidFill>
              <a:latin typeface="Verdana" panose="020B0604030504040204" pitchFamily="34" charset="0"/>
              <a:ea typeface="Verdana" panose="020B0604030504040204" pitchFamily="34" charset="0"/>
              <a:cs typeface="Verdana" panose="020B0604030504040204" pitchFamily="34" charset="0"/>
            </a:endParaRPr>
          </a:p>
        </p:txBody>
      </p:sp>
      <p:sp>
        <p:nvSpPr>
          <p:cNvPr id="4" name="Rectangle 1">
            <a:extLst>
              <a:ext uri="{FF2B5EF4-FFF2-40B4-BE49-F238E27FC236}">
                <a16:creationId xmlns:a16="http://schemas.microsoft.com/office/drawing/2014/main" id="{859B4877-FCF7-DBC1-2369-8818D103D528}"/>
              </a:ext>
            </a:extLst>
          </p:cNvPr>
          <p:cNvSpPr>
            <a:spLocks noChangeArrowheads="1"/>
          </p:cNvSpPr>
          <p:nvPr/>
        </p:nvSpPr>
        <p:spPr bwMode="auto">
          <a:xfrm>
            <a:off x="0" y="0"/>
            <a:ext cx="219456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2">
            <a:extLst>
              <a:ext uri="{FF2B5EF4-FFF2-40B4-BE49-F238E27FC236}">
                <a16:creationId xmlns:a16="http://schemas.microsoft.com/office/drawing/2014/main" id="{3A0B458B-313D-7E04-EA22-B659084834BB}"/>
              </a:ext>
            </a:extLst>
          </p:cNvPr>
          <p:cNvSpPr>
            <a:spLocks noChangeArrowheads="1"/>
          </p:cNvSpPr>
          <p:nvPr/>
        </p:nvSpPr>
        <p:spPr bwMode="auto">
          <a:xfrm>
            <a:off x="152400" y="152400"/>
            <a:ext cx="219456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40" name="Picture 39" descr="A screenshot of a website&#10;&#10;AI-generated content may be incorrect.">
            <a:extLst>
              <a:ext uri="{FF2B5EF4-FFF2-40B4-BE49-F238E27FC236}">
                <a16:creationId xmlns:a16="http://schemas.microsoft.com/office/drawing/2014/main" id="{6CB95D4D-D16F-EAA8-C2B6-B86E47C1550B}"/>
              </a:ext>
            </a:extLst>
          </p:cNvPr>
          <p:cNvPicPr>
            <a:picLocks noChangeAspect="1"/>
          </p:cNvPicPr>
          <p:nvPr/>
        </p:nvPicPr>
        <p:blipFill>
          <a:blip r:embed="rId5">
            <a:extLst>
              <a:ext uri="{28A0092B-C50C-407E-A947-70E740481C1C}">
                <a14:useLocalDpi xmlns:a14="http://schemas.microsoft.com/office/drawing/2010/main" val="0"/>
              </a:ext>
            </a:extLst>
          </a:blip>
          <a:srcRect t="5142" b="22119"/>
          <a:stretch>
            <a:fillRect/>
          </a:stretch>
        </p:blipFill>
        <p:spPr>
          <a:xfrm>
            <a:off x="10457404" y="15823022"/>
            <a:ext cx="6756158" cy="3196015"/>
          </a:xfrm>
          <a:prstGeom prst="rect">
            <a:avLst/>
          </a:prstGeom>
        </p:spPr>
      </p:pic>
      <p:pic>
        <p:nvPicPr>
          <p:cNvPr id="36" name="Picture 35" descr="A screenshot of a website&#10;&#10;AI-generated content may be incorrect.">
            <a:extLst>
              <a:ext uri="{FF2B5EF4-FFF2-40B4-BE49-F238E27FC236}">
                <a16:creationId xmlns:a16="http://schemas.microsoft.com/office/drawing/2014/main" id="{08393A0E-40BA-3B33-1A3C-B3FEF42E8C6B}"/>
              </a:ext>
            </a:extLst>
          </p:cNvPr>
          <p:cNvPicPr>
            <a:picLocks noChangeAspect="1"/>
          </p:cNvPicPr>
          <p:nvPr/>
        </p:nvPicPr>
        <p:blipFill>
          <a:blip r:embed="rId6">
            <a:extLst>
              <a:ext uri="{28A0092B-C50C-407E-A947-70E740481C1C}">
                <a14:useLocalDpi xmlns:a14="http://schemas.microsoft.com/office/drawing/2010/main" val="0"/>
              </a:ext>
            </a:extLst>
          </a:blip>
          <a:srcRect l="-1101" t="6637" r="1101" b="-506"/>
          <a:stretch>
            <a:fillRect/>
          </a:stretch>
        </p:blipFill>
        <p:spPr>
          <a:xfrm>
            <a:off x="13431965" y="14762748"/>
            <a:ext cx="8103827" cy="4947078"/>
          </a:xfrm>
          <a:prstGeom prst="rect">
            <a:avLst/>
          </a:prstGeom>
        </p:spPr>
      </p:pic>
      <p:pic>
        <p:nvPicPr>
          <p:cNvPr id="58" name="Picture 57" descr="A screenshot of a computer&#10;&#10;AI-generated content may be incorrect.">
            <a:extLst>
              <a:ext uri="{FF2B5EF4-FFF2-40B4-BE49-F238E27FC236}">
                <a16:creationId xmlns:a16="http://schemas.microsoft.com/office/drawing/2014/main" id="{0B894232-9503-38C8-E8C9-04DF2A2EA8B0}"/>
              </a:ext>
            </a:extLst>
          </p:cNvPr>
          <p:cNvPicPr>
            <a:picLocks noChangeAspect="1"/>
          </p:cNvPicPr>
          <p:nvPr/>
        </p:nvPicPr>
        <p:blipFill>
          <a:blip r:embed="rId7">
            <a:extLst>
              <a:ext uri="{28A0092B-C50C-407E-A947-70E740481C1C}">
                <a14:useLocalDpi xmlns:a14="http://schemas.microsoft.com/office/drawing/2010/main" val="0"/>
              </a:ext>
            </a:extLst>
          </a:blip>
          <a:srcRect t="1151"/>
          <a:stretch>
            <a:fillRect/>
          </a:stretch>
        </p:blipFill>
        <p:spPr>
          <a:xfrm>
            <a:off x="10556774" y="6140559"/>
            <a:ext cx="6060159" cy="6597507"/>
          </a:xfrm>
          <a:prstGeom prst="rect">
            <a:avLst/>
          </a:prstGeom>
        </p:spPr>
      </p:pic>
      <p:pic>
        <p:nvPicPr>
          <p:cNvPr id="50" name="Picture 49" descr="A screenshot of a sports score&#10;&#10;AI-generated content may be incorrect.">
            <a:extLst>
              <a:ext uri="{FF2B5EF4-FFF2-40B4-BE49-F238E27FC236}">
                <a16:creationId xmlns:a16="http://schemas.microsoft.com/office/drawing/2014/main" id="{81928378-165D-59C1-64B1-B3A6CEF63230}"/>
              </a:ext>
            </a:extLst>
          </p:cNvPr>
          <p:cNvPicPr>
            <a:picLocks noChangeAspect="1"/>
          </p:cNvPicPr>
          <p:nvPr/>
        </p:nvPicPr>
        <p:blipFill>
          <a:blip r:embed="rId8">
            <a:extLst>
              <a:ext uri="{28A0092B-C50C-407E-A947-70E740481C1C}">
                <a14:useLocalDpi xmlns:a14="http://schemas.microsoft.com/office/drawing/2010/main" val="0"/>
              </a:ext>
            </a:extLst>
          </a:blip>
          <a:srcRect l="-1762" t="13884" r="2544" b="3837"/>
          <a:stretch>
            <a:fillRect/>
          </a:stretch>
        </p:blipFill>
        <p:spPr>
          <a:xfrm>
            <a:off x="9788952" y="18336003"/>
            <a:ext cx="6207046" cy="3347516"/>
          </a:xfrm>
          <a:prstGeom prst="rect">
            <a:avLst/>
          </a:prstGeom>
        </p:spPr>
      </p:pic>
      <p:pic>
        <p:nvPicPr>
          <p:cNvPr id="46" name="Picture 45" descr="A screenshot of a computer&#10;&#10;AI-generated content may be incorrect.">
            <a:extLst>
              <a:ext uri="{FF2B5EF4-FFF2-40B4-BE49-F238E27FC236}">
                <a16:creationId xmlns:a16="http://schemas.microsoft.com/office/drawing/2014/main" id="{172DE08B-D4E8-B6C7-0F0C-55F4F0B2E709}"/>
              </a:ext>
            </a:extLst>
          </p:cNvPr>
          <p:cNvPicPr>
            <a:picLocks noChangeAspect="1"/>
          </p:cNvPicPr>
          <p:nvPr/>
        </p:nvPicPr>
        <p:blipFill>
          <a:blip r:embed="rId9">
            <a:extLst>
              <a:ext uri="{28A0092B-C50C-407E-A947-70E740481C1C}">
                <a14:useLocalDpi xmlns:a14="http://schemas.microsoft.com/office/drawing/2010/main" val="0"/>
              </a:ext>
            </a:extLst>
          </a:blip>
          <a:srcRect t="10358" r="2675" b="1"/>
          <a:stretch>
            <a:fillRect/>
          </a:stretch>
        </p:blipFill>
        <p:spPr>
          <a:xfrm>
            <a:off x="15346786" y="17335807"/>
            <a:ext cx="6207046" cy="3717935"/>
          </a:xfrm>
          <a:prstGeom prst="rect">
            <a:avLst/>
          </a:prstGeom>
        </p:spPr>
      </p:pic>
      <p:sp>
        <p:nvSpPr>
          <p:cNvPr id="53" name="TextBox 52">
            <a:extLst>
              <a:ext uri="{FF2B5EF4-FFF2-40B4-BE49-F238E27FC236}">
                <a16:creationId xmlns:a16="http://schemas.microsoft.com/office/drawing/2014/main" id="{9A759D22-2CDC-B902-92C1-28B90ADACA61}"/>
              </a:ext>
            </a:extLst>
          </p:cNvPr>
          <p:cNvSpPr txBox="1"/>
          <p:nvPr/>
        </p:nvSpPr>
        <p:spPr>
          <a:xfrm>
            <a:off x="616403" y="15575955"/>
            <a:ext cx="9979190" cy="6155531"/>
          </a:xfrm>
          <a:prstGeom prst="rect">
            <a:avLst/>
          </a:prstGeom>
          <a:noFill/>
        </p:spPr>
        <p:txBody>
          <a:bodyPr wrap="square">
            <a:spAutoFit/>
          </a:bodyPr>
          <a:lstStyle/>
          <a:p>
            <a:r>
              <a:rPr lang="en-US" sz="2400" b="1" dirty="0">
                <a:solidFill>
                  <a:schemeClr val="bg1"/>
                </a:solidFill>
                <a:latin typeface="Verdana" panose="020B0604030504040204" pitchFamily="34" charset="0"/>
                <a:ea typeface="Verdana" panose="020B0604030504040204" pitchFamily="34" charset="0"/>
                <a:cs typeface="Verdana" panose="020B0604030504040204" pitchFamily="34" charset="0"/>
              </a:rPr>
              <a:t>Our Process:</a:t>
            </a:r>
            <a:b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br>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This project began with mocking up our website layout in Figma. We solidified our brand and used it to guide the implementation of our website design.</a:t>
            </a:r>
          </a:p>
          <a:p>
            <a:endParaRPr lang="en-US" sz="1600" dirty="0">
              <a:solidFill>
                <a:schemeClr val="bg1"/>
              </a:solidFill>
              <a:latin typeface="Verdana" panose="020B0604030504040204" pitchFamily="34" charset="0"/>
              <a:ea typeface="Verdana" panose="020B0604030504040204" pitchFamily="34" charset="0"/>
              <a:cs typeface="Verdana" panose="020B0604030504040204" pitchFamily="34" charset="0"/>
            </a:endParaRPr>
          </a:p>
          <a:p>
            <a:r>
              <a:rPr lang="en-US" sz="2400" b="1" dirty="0">
                <a:solidFill>
                  <a:schemeClr val="bg1"/>
                </a:solidFill>
                <a:latin typeface="Verdana" panose="020B0604030504040204" pitchFamily="34" charset="0"/>
                <a:ea typeface="Verdana" panose="020B0604030504040204" pitchFamily="34" charset="0"/>
                <a:cs typeface="Verdana" panose="020B0604030504040204" pitchFamily="34" charset="0"/>
              </a:rPr>
              <a:t>Key Features:</a:t>
            </a:r>
            <a:b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br>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Our website includes key features such as a profile page where users can view their league, stocks, wins/losses/streak, and a developing stock chart of their holdings.</a:t>
            </a:r>
          </a:p>
          <a:p>
            <a:endParaRPr lang="en-US" sz="1800" dirty="0">
              <a:solidFill>
                <a:schemeClr val="bg1"/>
              </a:solidFill>
              <a:latin typeface="Verdana" panose="020B0604030504040204" pitchFamily="34" charset="0"/>
              <a:ea typeface="Verdana" panose="020B0604030504040204" pitchFamily="34" charset="0"/>
              <a:cs typeface="Verdana" panose="020B0604030504040204" pitchFamily="34" charset="0"/>
            </a:endParaRPr>
          </a:p>
          <a:p>
            <a:r>
              <a:rPr lang="en-US" sz="2400" b="1" dirty="0">
                <a:solidFill>
                  <a:schemeClr val="bg1"/>
                </a:solidFill>
                <a:latin typeface="Verdana" panose="020B0604030504040204" pitchFamily="34" charset="0"/>
                <a:ea typeface="Verdana" panose="020B0604030504040204" pitchFamily="34" charset="0"/>
                <a:cs typeface="Verdana" panose="020B0604030504040204" pitchFamily="34" charset="0"/>
              </a:rPr>
              <a:t>Design Aspects:</a:t>
            </a:r>
            <a:b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br>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We selected a color palette that blends the energy of football with the analytical feel of the stock market. Additionally, we chose a bold, professional typeface to reflect the weight and importance of financial decision-making. All colors were selected to complement one another, with blue kept as a</a:t>
            </a:r>
          </a:p>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primary element to represent Etown.</a:t>
            </a:r>
          </a:p>
        </p:txBody>
      </p:sp>
      <p:pic>
        <p:nvPicPr>
          <p:cNvPr id="27" name="Picture 26">
            <a:extLst>
              <a:ext uri="{FF2B5EF4-FFF2-40B4-BE49-F238E27FC236}">
                <a16:creationId xmlns:a16="http://schemas.microsoft.com/office/drawing/2014/main" id="{3E6870E5-01F3-7B82-5B2F-6B780778199C}"/>
              </a:ext>
            </a:extLst>
          </p:cNvPr>
          <p:cNvPicPr>
            <a:picLocks noChangeAspect="1"/>
          </p:cNvPicPr>
          <p:nvPr/>
        </p:nvPicPr>
        <p:blipFill>
          <a:blip r:embed="rId10"/>
          <a:stretch>
            <a:fillRect/>
          </a:stretch>
        </p:blipFill>
        <p:spPr>
          <a:xfrm>
            <a:off x="14218141" y="7060041"/>
            <a:ext cx="7746800" cy="7293048"/>
          </a:xfrm>
          <a:prstGeom prst="rect">
            <a:avLst/>
          </a:prstGeom>
        </p:spPr>
      </p:pic>
      <p:grpSp>
        <p:nvGrpSpPr>
          <p:cNvPr id="10" name="Group 9">
            <a:extLst>
              <a:ext uri="{FF2B5EF4-FFF2-40B4-BE49-F238E27FC236}">
                <a16:creationId xmlns:a16="http://schemas.microsoft.com/office/drawing/2014/main" id="{88E2187F-2437-8495-F268-4EBBA7E3FBFC}"/>
              </a:ext>
            </a:extLst>
          </p:cNvPr>
          <p:cNvGrpSpPr/>
          <p:nvPr/>
        </p:nvGrpSpPr>
        <p:grpSpPr>
          <a:xfrm>
            <a:off x="7601773" y="12096240"/>
            <a:ext cx="4915029" cy="3490702"/>
            <a:chOff x="-14692641" y="841073"/>
            <a:chExt cx="5715362" cy="6879995"/>
          </a:xfrm>
        </p:grpSpPr>
        <p:sp>
          <p:nvSpPr>
            <p:cNvPr id="12" name="Rounded Rectangle 11">
              <a:extLst>
                <a:ext uri="{FF2B5EF4-FFF2-40B4-BE49-F238E27FC236}">
                  <a16:creationId xmlns:a16="http://schemas.microsoft.com/office/drawing/2014/main" id="{393F5EC4-0338-4699-00E7-9EF03F852A2F}"/>
                </a:ext>
              </a:extLst>
            </p:cNvPr>
            <p:cNvSpPr/>
            <p:nvPr/>
          </p:nvSpPr>
          <p:spPr>
            <a:xfrm>
              <a:off x="-14692641" y="841073"/>
              <a:ext cx="5715362" cy="6879995"/>
            </a:xfrm>
            <a:prstGeom prst="roundRect">
              <a:avLst/>
            </a:prstGeom>
            <a:solidFill>
              <a:srgbClr val="3FB4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361529-C3E2-D40F-3851-F51C8E7288BC}"/>
                </a:ext>
              </a:extLst>
            </p:cNvPr>
            <p:cNvSpPr/>
            <p:nvPr/>
          </p:nvSpPr>
          <p:spPr>
            <a:xfrm>
              <a:off x="-14548497" y="1103497"/>
              <a:ext cx="5427075" cy="6617571"/>
            </a:xfrm>
            <a:prstGeom prst="rect">
              <a:avLst/>
            </a:prstGeom>
          </p:spPr>
          <p:txBody>
            <a:bodyPr wrap="square">
              <a:spAutoFit/>
            </a:bodyPr>
            <a:lstStyle/>
            <a:p>
              <a:pPr algn="ctr">
                <a:spcAft>
                  <a:spcPts val="600"/>
                </a:spcAft>
              </a:pPr>
              <a:r>
                <a:rPr lang="en-US" sz="4400" b="1" dirty="0">
                  <a:latin typeface="Verdana" panose="020B0604030504040204" pitchFamily="34" charset="0"/>
                  <a:ea typeface="Verdana" panose="020B0604030504040204" pitchFamily="34" charset="0"/>
                  <a:cs typeface="Verdana" panose="020B0604030504040204" pitchFamily="34" charset="0"/>
                </a:rPr>
                <a:t>IMPACT</a:t>
              </a:r>
            </a:p>
            <a:p>
              <a:pPr algn="ctr">
                <a:spcAft>
                  <a:spcPts val="600"/>
                </a:spcAft>
              </a:pPr>
              <a:r>
                <a:rPr lang="en-US" sz="2800" dirty="0">
                  <a:latin typeface="Verdana" panose="020B0604030504040204" pitchFamily="34" charset="0"/>
                  <a:ea typeface="Verdana" panose="020B0604030504040204" pitchFamily="34" charset="0"/>
                  <a:cs typeface="Verdana" panose="020B0604030504040204" pitchFamily="34" charset="0"/>
                </a:rPr>
                <a:t>Our project holds an educational and social impact, helping users learn and gain exposure to finance topics!</a:t>
              </a:r>
              <a:endParaRPr lang="en-US" sz="2800" dirty="0"/>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EFA95D5A453204B82B388E0EAEB7722" ma:contentTypeVersion="17" ma:contentTypeDescription="Create a new document." ma:contentTypeScope="" ma:versionID="dda70ad3042d19a9677b7138053d1fa9">
  <xsd:schema xmlns:xsd="http://www.w3.org/2001/XMLSchema" xmlns:xs="http://www.w3.org/2001/XMLSchema" xmlns:p="http://schemas.microsoft.com/office/2006/metadata/properties" xmlns:ns2="fab6ae7d-06c6-440f-bba1-9caa7231207d" xmlns:ns3="c875c36d-ac51-4e84-9442-bee5089cbcea" targetNamespace="http://schemas.microsoft.com/office/2006/metadata/properties" ma:root="true" ma:fieldsID="98010f272a5ba5ef2e8b4481ca434998" ns2:_="" ns3:_="">
    <xsd:import namespace="fab6ae7d-06c6-440f-bba1-9caa7231207d"/>
    <xsd:import namespace="c875c36d-ac51-4e84-9442-bee5089cbce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3:SharedWithUsers" minOccurs="0"/>
                <xsd:element ref="ns3:SharedWithDetails" minOccurs="0"/>
                <xsd:element ref="ns2:MediaServiceLocation" minOccurs="0"/>
                <xsd:element ref="ns2:lcf76f155ced4ddcb4097134ff3c332f" minOccurs="0"/>
                <xsd:element ref="ns3:TaxCatchAll"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ab6ae7d-06c6-440f-bba1-9caa7231207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6b4d52c6-c4b0-46c1-b394-80ad7ac9603b" ma:termSetId="09814cd3-568e-fe90-9814-8d621ff8fb84" ma:anchorId="fba54fb3-c3e1-fe81-a776-ca4b69148c4d" ma:open="true" ma:isKeyword="false">
      <xsd:complexType>
        <xsd:sequence>
          <xsd:element ref="pc:Terms" minOccurs="0" maxOccurs="1"/>
        </xsd:sequence>
      </xsd:complexType>
    </xsd:element>
    <xsd:element name="MediaLengthInSeconds" ma:index="23" nillable="true" ma:displayName="MediaLengthInSeconds" ma:hidden="true" ma:internalName="MediaLengthInSeconds" ma:readOnly="true">
      <xsd:simpleType>
        <xsd:restriction base="dms:Unknown"/>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875c36d-ac51-4e84-9442-bee5089cbcea"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c3b81428-a98e-4101-865d-41651c737e0e}" ma:internalName="TaxCatchAll" ma:showField="CatchAllData" ma:web="c875c36d-ac51-4e84-9442-bee5089cbce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c875c36d-ac51-4e84-9442-bee5089cbcea" xsi:nil="true"/>
    <lcf76f155ced4ddcb4097134ff3c332f xmlns="fab6ae7d-06c6-440f-bba1-9caa7231207d">
      <Terms xmlns="http://schemas.microsoft.com/office/infopath/2007/PartnerControls"/>
    </lcf76f155ced4ddcb4097134ff3c332f>
    <MediaLengthInSeconds xmlns="fab6ae7d-06c6-440f-bba1-9caa7231207d" xsi:nil="true"/>
    <SharedWithUsers xmlns="c875c36d-ac51-4e84-9442-bee5089cbcea">
      <UserInfo>
        <DisplayName/>
        <AccountId xsi:nil="true"/>
        <AccountType/>
      </UserInfo>
    </SharedWithUsers>
  </documentManagement>
</p:properties>
</file>

<file path=customXml/itemProps1.xml><?xml version="1.0" encoding="utf-8"?>
<ds:datastoreItem xmlns:ds="http://schemas.openxmlformats.org/officeDocument/2006/customXml" ds:itemID="{EA638ADA-06DF-45AB-BFB2-D0D6F294C0ED}">
  <ds:schemaRefs>
    <ds:schemaRef ds:uri="http://schemas.microsoft.com/sharepoint/v3/contenttype/forms"/>
  </ds:schemaRefs>
</ds:datastoreItem>
</file>

<file path=customXml/itemProps2.xml><?xml version="1.0" encoding="utf-8"?>
<ds:datastoreItem xmlns:ds="http://schemas.openxmlformats.org/officeDocument/2006/customXml" ds:itemID="{32646343-FA08-41DE-B0D1-4C7CF84D715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ab6ae7d-06c6-440f-bba1-9caa7231207d"/>
    <ds:schemaRef ds:uri="c875c36d-ac51-4e84-9442-bee5089cbce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A28B7BE-1EEF-4846-B0EC-E672D97B7FFD}">
  <ds:schemaRefs>
    <ds:schemaRef ds:uri="http://purl.org/dc/terms/"/>
    <ds:schemaRef ds:uri="http://www.w3.org/XML/1998/namespace"/>
    <ds:schemaRef ds:uri="http://schemas.microsoft.com/office/2006/metadata/properties"/>
    <ds:schemaRef ds:uri="http://purl.org/dc/dcmitype/"/>
    <ds:schemaRef ds:uri="http://schemas.microsoft.com/office/2006/documentManagement/types"/>
    <ds:schemaRef ds:uri="http://schemas.microsoft.com/office/infopath/2007/PartnerControls"/>
    <ds:schemaRef ds:uri="c875c36d-ac51-4e84-9442-bee5089cbcea"/>
    <ds:schemaRef ds:uri="http://schemas.openxmlformats.org/package/2006/metadata/core-properties"/>
    <ds:schemaRef ds:uri="fab6ae7d-06c6-440f-bba1-9caa7231207d"/>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5773</TotalTime>
  <Words>633</Words>
  <Application>Microsoft Macintosh PowerPoint</Application>
  <PresentationFormat>Custom</PresentationFormat>
  <Paragraphs>50</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Verdana</vt:lpstr>
      <vt:lpstr>Office Theme</vt:lpstr>
      <vt:lpstr>PowerPoint Presentation</vt:lpstr>
    </vt:vector>
  </TitlesOfParts>
  <Company>Elizabethtown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degoedek</dc:creator>
  <cp:lastModifiedBy>Zourgani, Aya</cp:lastModifiedBy>
  <cp:revision>6</cp:revision>
  <dcterms:created xsi:type="dcterms:W3CDTF">2008-04-17T15:23:35Z</dcterms:created>
  <dcterms:modified xsi:type="dcterms:W3CDTF">2025-12-11T23:45:59Z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0x0101008EFA95D5A453204B82B388E0EAEB7722</vt:lpwstr>
  </property>
  <property fmtid="{D5CDD505-2E9C-101B-9397-08002B2CF9AE}" pid="3" name="xd_ProgID">
    <vt:lpwstr/>
  </property>
  <property fmtid="{D5CDD505-2E9C-101B-9397-08002B2CF9AE}" pid="4" name="MediaServiceImageTags">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xd_Signature">
    <vt:bool>false</vt:bool>
  </property>
</Properties>
</file>

<file path=docProps/thumbnail.jpeg>
</file>